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0" r:id="rId3"/>
    <p:sldId id="277" r:id="rId4"/>
    <p:sldId id="262" r:id="rId5"/>
    <p:sldId id="263" r:id="rId6"/>
    <p:sldId id="264" r:id="rId7"/>
    <p:sldId id="291" r:id="rId8"/>
    <p:sldId id="292" r:id="rId9"/>
    <p:sldId id="285" r:id="rId10"/>
    <p:sldId id="280" r:id="rId11"/>
    <p:sldId id="281" r:id="rId12"/>
    <p:sldId id="279" r:id="rId13"/>
    <p:sldId id="284" r:id="rId14"/>
    <p:sldId id="282" r:id="rId15"/>
    <p:sldId id="287" r:id="rId16"/>
    <p:sldId id="288" r:id="rId17"/>
    <p:sldId id="289" r:id="rId18"/>
    <p:sldId id="290" r:id="rId19"/>
    <p:sldId id="270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CC"/>
    <a:srgbClr val="99CCFF"/>
    <a:srgbClr val="6699FF"/>
    <a:srgbClr val="00FFFF"/>
    <a:srgbClr val="FFFFFF"/>
    <a:srgbClr val="FF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EDDB8-894D-4FAD-9977-7DA41CD98BE2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8BFF0-5FDF-4AA4-B37F-63787E3768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30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8BFF0-5FDF-4AA4-B37F-63787E37681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80A99-E947-4D08-BF96-33325D981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0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9E901-2BA7-4823-9C25-464898C61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0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96063-AC02-4F18-9639-6564F5907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2B8B5-B8CD-481A-9A62-6AF0611DC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8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9BD49-B98D-405E-BA5D-1836EDF60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9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70912-56B3-408D-B12D-6F734C3F7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4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2ACAE-CF10-4612-93E5-C498915EA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4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91410-58C1-485D-87AE-D029FD4DA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7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234DF-D711-4E43-8566-6AF224E34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9AAF4-5076-456A-BE80-35E1B2EF5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08C91-EBEA-4351-A8F0-9BC040533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9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D47B827-80B1-4271-AB68-1638A6D94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gif"/><Relationship Id="rId3" Type="http://schemas.openxmlformats.org/officeDocument/2006/relationships/slide" Target="slide1.xml"/><Relationship Id="rId7" Type="http://schemas.openxmlformats.org/officeDocument/2006/relationships/image" Target="../media/image5.gif"/><Relationship Id="rId12" Type="http://schemas.openxmlformats.org/officeDocument/2006/relationships/image" Target="../media/image10.wm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9.wmf"/><Relationship Id="rId5" Type="http://schemas.openxmlformats.org/officeDocument/2006/relationships/image" Target="../media/image3.gif"/><Relationship Id="rId10" Type="http://schemas.openxmlformats.org/officeDocument/2006/relationships/image" Target="../media/image8.wmf"/><Relationship Id="rId4" Type="http://schemas.openxmlformats.org/officeDocument/2006/relationships/image" Target="../media/image2.gif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png"/><Relationship Id="rId7" Type="http://schemas.openxmlformats.org/officeDocument/2006/relationships/image" Target="../media/image31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11" Type="http://schemas.openxmlformats.org/officeDocument/2006/relationships/image" Target="../media/image16.png"/><Relationship Id="rId5" Type="http://schemas.openxmlformats.org/officeDocument/2006/relationships/image" Target="../media/image29.gif"/><Relationship Id="rId10" Type="http://schemas.openxmlformats.org/officeDocument/2006/relationships/slide" Target="slide3.xml"/><Relationship Id="rId4" Type="http://schemas.openxmlformats.org/officeDocument/2006/relationships/image" Target="../media/image28.gif"/><Relationship Id="rId9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1.bin"/><Relationship Id="rId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image" Target="../media/image15.jpeg"/><Relationship Id="rId4" Type="http://schemas.openxmlformats.org/officeDocument/2006/relationships/image" Target="../media/image14.wmf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5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7" descr="Bunny guitar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81600"/>
            <a:ext cx="647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29" descr="BAR_EL~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45456" y="3650456"/>
            <a:ext cx="49561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" name="Picture 30" descr="BAR_EL~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50744" y="3650456"/>
            <a:ext cx="49561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31" descr="BAR_EL~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45200"/>
            <a:ext cx="8229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Picture 32" descr="BAR_EL~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29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3" name="Picture 33" descr="LINK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0636">
            <a:off x="1600200" y="0"/>
            <a:ext cx="52546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4" name="Picture 34" descr="LINK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0669">
            <a:off x="1600200" y="533400"/>
            <a:ext cx="56038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5" name="Picture 35" descr="LINK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0636">
            <a:off x="7086600" y="0"/>
            <a:ext cx="52546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6" name="Picture 36" descr="LINK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0669">
            <a:off x="7086600" y="609600"/>
            <a:ext cx="56038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0" name="Group 43"/>
          <p:cNvGrpSpPr>
            <a:grpSpLocks/>
          </p:cNvGrpSpPr>
          <p:nvPr/>
        </p:nvGrpSpPr>
        <p:grpSpPr bwMode="auto">
          <a:xfrm>
            <a:off x="0" y="6400800"/>
            <a:ext cx="9117013" cy="457200"/>
            <a:chOff x="0" y="3845"/>
            <a:chExt cx="5742" cy="475"/>
          </a:xfrm>
        </p:grpSpPr>
        <p:grpSp>
          <p:nvGrpSpPr>
            <p:cNvPr id="2120" name="Group 44"/>
            <p:cNvGrpSpPr>
              <a:grpSpLocks/>
            </p:cNvGrpSpPr>
            <p:nvPr/>
          </p:nvGrpSpPr>
          <p:grpSpPr bwMode="auto">
            <a:xfrm>
              <a:off x="0" y="3845"/>
              <a:ext cx="1920" cy="475"/>
              <a:chOff x="0" y="3845"/>
              <a:chExt cx="1920" cy="475"/>
            </a:xfrm>
          </p:grpSpPr>
          <p:pic>
            <p:nvPicPr>
              <p:cNvPr id="2131" name="Picture 45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2" name="Picture 46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3" name="Picture 47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4" name="Picture 48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21" name="Group 49"/>
            <p:cNvGrpSpPr>
              <a:grpSpLocks/>
            </p:cNvGrpSpPr>
            <p:nvPr/>
          </p:nvGrpSpPr>
          <p:grpSpPr bwMode="auto">
            <a:xfrm>
              <a:off x="1920" y="3845"/>
              <a:ext cx="1920" cy="475"/>
              <a:chOff x="0" y="3845"/>
              <a:chExt cx="1920" cy="475"/>
            </a:xfrm>
          </p:grpSpPr>
          <p:pic>
            <p:nvPicPr>
              <p:cNvPr id="2127" name="Picture 50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8" name="Picture 51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9" name="Picture 52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0" name="Picture 53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22" name="Group 54"/>
            <p:cNvGrpSpPr>
              <a:grpSpLocks/>
            </p:cNvGrpSpPr>
            <p:nvPr/>
          </p:nvGrpSpPr>
          <p:grpSpPr bwMode="auto">
            <a:xfrm>
              <a:off x="3822" y="3845"/>
              <a:ext cx="1920" cy="475"/>
              <a:chOff x="0" y="3845"/>
              <a:chExt cx="1920" cy="475"/>
            </a:xfrm>
          </p:grpSpPr>
          <p:pic>
            <p:nvPicPr>
              <p:cNvPr id="2123" name="Picture 55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4" name="Picture 56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5" name="Picture 57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6" name="Picture 58" descr="Froc1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3845"/>
                <a:ext cx="480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61" name="Text Box 61"/>
          <p:cNvSpPr txBox="1">
            <a:spLocks noChangeArrowheads="1"/>
          </p:cNvSpPr>
          <p:nvPr/>
        </p:nvSpPr>
        <p:spPr bwMode="auto">
          <a:xfrm>
            <a:off x="5410200" y="4267200"/>
            <a:ext cx="329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63" name="WordArt 30"/>
          <p:cNvSpPr>
            <a:spLocks noChangeArrowheads="1" noChangeShapeType="1" noTextEdit="1"/>
          </p:cNvSpPr>
          <p:nvPr/>
        </p:nvSpPr>
        <p:spPr bwMode="auto">
          <a:xfrm>
            <a:off x="2843213" y="4724400"/>
            <a:ext cx="3744912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99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03" name="WordArt 11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601200" cy="86106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endParaRPr lang="en-US" sz="80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Linus"/>
            </a:endParaRPr>
          </a:p>
        </p:txBody>
      </p:sp>
      <p:pic>
        <p:nvPicPr>
          <p:cNvPr id="2065" name="Picture 32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6857" y="-79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33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22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7" name="Group 15"/>
          <p:cNvGrpSpPr>
            <a:grpSpLocks/>
          </p:cNvGrpSpPr>
          <p:nvPr/>
        </p:nvGrpSpPr>
        <p:grpSpPr bwMode="auto">
          <a:xfrm>
            <a:off x="3181631" y="1395887"/>
            <a:ext cx="2614612" cy="1812925"/>
            <a:chOff x="6557" y="8591"/>
            <a:chExt cx="3240" cy="2042"/>
          </a:xfrm>
        </p:grpSpPr>
        <p:sp>
          <p:nvSpPr>
            <p:cNvPr id="12" name="AutoShape 16" descr="2"/>
            <p:cNvSpPr>
              <a:spLocks noChangeArrowheads="1"/>
            </p:cNvSpPr>
            <p:nvPr/>
          </p:nvSpPr>
          <p:spPr bwMode="auto">
            <a:xfrm>
              <a:off x="6557" y="9582"/>
              <a:ext cx="3240" cy="1051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9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>
                <a:defRPr/>
              </a:pPr>
              <a:endParaRPr lang="vi-VN">
                <a:latin typeface="Arial" charset="0"/>
                <a:cs typeface="+mn-cs"/>
              </a:endParaRPr>
            </a:p>
          </p:txBody>
        </p:sp>
        <p:pic>
          <p:nvPicPr>
            <p:cNvPr id="2073" name="Picture 17" descr="cosmoS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2" y="8591"/>
              <a:ext cx="1389" cy="1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4" name="Freeform 18"/>
            <p:cNvSpPr>
              <a:spLocks/>
            </p:cNvSpPr>
            <p:nvPr/>
          </p:nvSpPr>
          <p:spPr bwMode="auto">
            <a:xfrm>
              <a:off x="8525" y="9838"/>
              <a:ext cx="625" cy="660"/>
            </a:xfrm>
            <a:custGeom>
              <a:avLst/>
              <a:gdLst>
                <a:gd name="T0" fmla="*/ 11 w 781"/>
                <a:gd name="T1" fmla="*/ 1 h 1136"/>
                <a:gd name="T2" fmla="*/ 11 w 781"/>
                <a:gd name="T3" fmla="*/ 1 h 1136"/>
                <a:gd name="T4" fmla="*/ 11 w 781"/>
                <a:gd name="T5" fmla="*/ 1 h 1136"/>
                <a:gd name="T6" fmla="*/ 10 w 781"/>
                <a:gd name="T7" fmla="*/ 1 h 1136"/>
                <a:gd name="T8" fmla="*/ 10 w 781"/>
                <a:gd name="T9" fmla="*/ 1 h 1136"/>
                <a:gd name="T10" fmla="*/ 9 w 781"/>
                <a:gd name="T11" fmla="*/ 1 h 1136"/>
                <a:gd name="T12" fmla="*/ 8 w 781"/>
                <a:gd name="T13" fmla="*/ 1 h 1136"/>
                <a:gd name="T14" fmla="*/ 7 w 781"/>
                <a:gd name="T15" fmla="*/ 1 h 1136"/>
                <a:gd name="T16" fmla="*/ 6 w 781"/>
                <a:gd name="T17" fmla="*/ 1 h 1136"/>
                <a:gd name="T18" fmla="*/ 5 w 781"/>
                <a:gd name="T19" fmla="*/ 1 h 1136"/>
                <a:gd name="T20" fmla="*/ 5 w 781"/>
                <a:gd name="T21" fmla="*/ 1 h 1136"/>
                <a:gd name="T22" fmla="*/ 4 w 781"/>
                <a:gd name="T23" fmla="*/ 1 h 1136"/>
                <a:gd name="T24" fmla="*/ 3 w 781"/>
                <a:gd name="T25" fmla="*/ 1 h 1136"/>
                <a:gd name="T26" fmla="*/ 2 w 781"/>
                <a:gd name="T27" fmla="*/ 1 h 1136"/>
                <a:gd name="T28" fmla="*/ 2 w 781"/>
                <a:gd name="T29" fmla="*/ 1 h 1136"/>
                <a:gd name="T30" fmla="*/ 2 w 781"/>
                <a:gd name="T31" fmla="*/ 1 h 1136"/>
                <a:gd name="T32" fmla="*/ 2 w 781"/>
                <a:gd name="T33" fmla="*/ 1 h 1136"/>
                <a:gd name="T34" fmla="*/ 2 w 781"/>
                <a:gd name="T35" fmla="*/ 1 h 1136"/>
                <a:gd name="T36" fmla="*/ 2 w 781"/>
                <a:gd name="T37" fmla="*/ 1 h 1136"/>
                <a:gd name="T38" fmla="*/ 2 w 781"/>
                <a:gd name="T39" fmla="*/ 1 h 1136"/>
                <a:gd name="T40" fmla="*/ 2 w 781"/>
                <a:gd name="T41" fmla="*/ 1 h 1136"/>
                <a:gd name="T42" fmla="*/ 2 w 781"/>
                <a:gd name="T43" fmla="*/ 1 h 1136"/>
                <a:gd name="T44" fmla="*/ 2 w 781"/>
                <a:gd name="T45" fmla="*/ 1 h 1136"/>
                <a:gd name="T46" fmla="*/ 2 w 781"/>
                <a:gd name="T47" fmla="*/ 1 h 1136"/>
                <a:gd name="T48" fmla="*/ 0 w 781"/>
                <a:gd name="T49" fmla="*/ 1 h 1136"/>
                <a:gd name="T50" fmla="*/ 2 w 781"/>
                <a:gd name="T51" fmla="*/ 1 h 1136"/>
                <a:gd name="T52" fmla="*/ 2 w 781"/>
                <a:gd name="T53" fmla="*/ 1 h 1136"/>
                <a:gd name="T54" fmla="*/ 2 w 781"/>
                <a:gd name="T55" fmla="*/ 1 h 1136"/>
                <a:gd name="T56" fmla="*/ 2 w 781"/>
                <a:gd name="T57" fmla="*/ 1 h 1136"/>
                <a:gd name="T58" fmla="*/ 2 w 781"/>
                <a:gd name="T59" fmla="*/ 1 h 1136"/>
                <a:gd name="T60" fmla="*/ 2 w 781"/>
                <a:gd name="T61" fmla="*/ 1 h 1136"/>
                <a:gd name="T62" fmla="*/ 2 w 781"/>
                <a:gd name="T63" fmla="*/ 1 h 1136"/>
                <a:gd name="T64" fmla="*/ 2 w 781"/>
                <a:gd name="T65" fmla="*/ 1 h 1136"/>
                <a:gd name="T66" fmla="*/ 2 w 781"/>
                <a:gd name="T67" fmla="*/ 1 h 1136"/>
                <a:gd name="T68" fmla="*/ 2 w 781"/>
                <a:gd name="T69" fmla="*/ 1 h 1136"/>
                <a:gd name="T70" fmla="*/ 2 w 781"/>
                <a:gd name="T71" fmla="*/ 1 h 1136"/>
                <a:gd name="T72" fmla="*/ 3 w 781"/>
                <a:gd name="T73" fmla="*/ 1 h 1136"/>
                <a:gd name="T74" fmla="*/ 4 w 781"/>
                <a:gd name="T75" fmla="*/ 1 h 1136"/>
                <a:gd name="T76" fmla="*/ 5 w 781"/>
                <a:gd name="T77" fmla="*/ 1 h 1136"/>
                <a:gd name="T78" fmla="*/ 5 w 781"/>
                <a:gd name="T79" fmla="*/ 1 h 1136"/>
                <a:gd name="T80" fmla="*/ 6 w 781"/>
                <a:gd name="T81" fmla="*/ 1 h 1136"/>
                <a:gd name="T82" fmla="*/ 6 w 781"/>
                <a:gd name="T83" fmla="*/ 1 h 1136"/>
                <a:gd name="T84" fmla="*/ 7 w 781"/>
                <a:gd name="T85" fmla="*/ 1 h 1136"/>
                <a:gd name="T86" fmla="*/ 8 w 781"/>
                <a:gd name="T87" fmla="*/ 1 h 1136"/>
                <a:gd name="T88" fmla="*/ 9 w 781"/>
                <a:gd name="T89" fmla="*/ 1 h 1136"/>
                <a:gd name="T90" fmla="*/ 9 w 781"/>
                <a:gd name="T91" fmla="*/ 1 h 1136"/>
                <a:gd name="T92" fmla="*/ 10 w 781"/>
                <a:gd name="T93" fmla="*/ 1 h 1136"/>
                <a:gd name="T94" fmla="*/ 10 w 781"/>
                <a:gd name="T95" fmla="*/ 1 h 1136"/>
                <a:gd name="T96" fmla="*/ 11 w 781"/>
                <a:gd name="T97" fmla="*/ 0 h 1136"/>
                <a:gd name="T98" fmla="*/ 11 w 781"/>
                <a:gd name="T99" fmla="*/ 1 h 1136"/>
                <a:gd name="T100" fmla="*/ 11 w 781"/>
                <a:gd name="T101" fmla="*/ 1 h 1136"/>
                <a:gd name="T102" fmla="*/ 11 w 781"/>
                <a:gd name="T103" fmla="*/ 1 h 1136"/>
                <a:gd name="T104" fmla="*/ 11 w 781"/>
                <a:gd name="T105" fmla="*/ 1 h 11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1"/>
                <a:gd name="T160" fmla="*/ 0 h 1136"/>
                <a:gd name="T161" fmla="*/ 781 w 781"/>
                <a:gd name="T162" fmla="*/ 1136 h 11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1" h="1136">
                  <a:moveTo>
                    <a:pt x="781" y="272"/>
                  </a:moveTo>
                  <a:lnTo>
                    <a:pt x="769" y="290"/>
                  </a:lnTo>
                  <a:lnTo>
                    <a:pt x="742" y="324"/>
                  </a:lnTo>
                  <a:lnTo>
                    <a:pt x="705" y="374"/>
                  </a:lnTo>
                  <a:lnTo>
                    <a:pt x="661" y="429"/>
                  </a:lnTo>
                  <a:lnTo>
                    <a:pt x="606" y="497"/>
                  </a:lnTo>
                  <a:lnTo>
                    <a:pt x="550" y="571"/>
                  </a:lnTo>
                  <a:lnTo>
                    <a:pt x="488" y="645"/>
                  </a:lnTo>
                  <a:lnTo>
                    <a:pt x="424" y="725"/>
                  </a:lnTo>
                  <a:lnTo>
                    <a:pt x="362" y="803"/>
                  </a:lnTo>
                  <a:lnTo>
                    <a:pt x="303" y="877"/>
                  </a:lnTo>
                  <a:lnTo>
                    <a:pt x="247" y="948"/>
                  </a:lnTo>
                  <a:lnTo>
                    <a:pt x="197" y="1009"/>
                  </a:lnTo>
                  <a:lnTo>
                    <a:pt x="156" y="1062"/>
                  </a:lnTo>
                  <a:lnTo>
                    <a:pt x="121" y="1102"/>
                  </a:lnTo>
                  <a:lnTo>
                    <a:pt x="101" y="1127"/>
                  </a:lnTo>
                  <a:lnTo>
                    <a:pt x="94" y="1136"/>
                  </a:lnTo>
                  <a:lnTo>
                    <a:pt x="77" y="1114"/>
                  </a:lnTo>
                  <a:lnTo>
                    <a:pt x="59" y="1077"/>
                  </a:lnTo>
                  <a:lnTo>
                    <a:pt x="45" y="1031"/>
                  </a:lnTo>
                  <a:lnTo>
                    <a:pt x="30" y="979"/>
                  </a:lnTo>
                  <a:lnTo>
                    <a:pt x="18" y="932"/>
                  </a:lnTo>
                  <a:lnTo>
                    <a:pt x="8" y="889"/>
                  </a:lnTo>
                  <a:lnTo>
                    <a:pt x="3" y="861"/>
                  </a:lnTo>
                  <a:lnTo>
                    <a:pt x="0" y="849"/>
                  </a:lnTo>
                  <a:lnTo>
                    <a:pt x="3" y="849"/>
                  </a:lnTo>
                  <a:lnTo>
                    <a:pt x="8" y="849"/>
                  </a:lnTo>
                  <a:lnTo>
                    <a:pt x="15" y="846"/>
                  </a:lnTo>
                  <a:lnTo>
                    <a:pt x="27" y="843"/>
                  </a:lnTo>
                  <a:lnTo>
                    <a:pt x="42" y="830"/>
                  </a:lnTo>
                  <a:lnTo>
                    <a:pt x="59" y="815"/>
                  </a:lnTo>
                  <a:lnTo>
                    <a:pt x="79" y="790"/>
                  </a:lnTo>
                  <a:lnTo>
                    <a:pt x="101" y="756"/>
                  </a:lnTo>
                  <a:lnTo>
                    <a:pt x="119" y="732"/>
                  </a:lnTo>
                  <a:lnTo>
                    <a:pt x="143" y="698"/>
                  </a:lnTo>
                  <a:lnTo>
                    <a:pt x="175" y="654"/>
                  </a:lnTo>
                  <a:lnTo>
                    <a:pt x="215" y="605"/>
                  </a:lnTo>
                  <a:lnTo>
                    <a:pt x="257" y="553"/>
                  </a:lnTo>
                  <a:lnTo>
                    <a:pt x="303" y="494"/>
                  </a:lnTo>
                  <a:lnTo>
                    <a:pt x="353" y="432"/>
                  </a:lnTo>
                  <a:lnTo>
                    <a:pt x="404" y="367"/>
                  </a:lnTo>
                  <a:lnTo>
                    <a:pt x="454" y="306"/>
                  </a:lnTo>
                  <a:lnTo>
                    <a:pt x="503" y="247"/>
                  </a:lnTo>
                  <a:lnTo>
                    <a:pt x="550" y="188"/>
                  </a:lnTo>
                  <a:lnTo>
                    <a:pt x="594" y="136"/>
                  </a:lnTo>
                  <a:lnTo>
                    <a:pt x="633" y="89"/>
                  </a:lnTo>
                  <a:lnTo>
                    <a:pt x="668" y="49"/>
                  </a:lnTo>
                  <a:lnTo>
                    <a:pt x="693" y="22"/>
                  </a:lnTo>
                  <a:lnTo>
                    <a:pt x="712" y="0"/>
                  </a:lnTo>
                  <a:lnTo>
                    <a:pt x="717" y="71"/>
                  </a:lnTo>
                  <a:lnTo>
                    <a:pt x="730" y="157"/>
                  </a:lnTo>
                  <a:lnTo>
                    <a:pt x="752" y="235"/>
                  </a:lnTo>
                  <a:lnTo>
                    <a:pt x="781" y="2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19"/>
            <p:cNvSpPr>
              <a:spLocks/>
            </p:cNvSpPr>
            <p:nvPr/>
          </p:nvSpPr>
          <p:spPr bwMode="auto">
            <a:xfrm>
              <a:off x="8525" y="9838"/>
              <a:ext cx="625" cy="660"/>
            </a:xfrm>
            <a:custGeom>
              <a:avLst/>
              <a:gdLst>
                <a:gd name="T0" fmla="*/ 11 w 781"/>
                <a:gd name="T1" fmla="*/ 1 h 1136"/>
                <a:gd name="T2" fmla="*/ 11 w 781"/>
                <a:gd name="T3" fmla="*/ 1 h 1136"/>
                <a:gd name="T4" fmla="*/ 11 w 781"/>
                <a:gd name="T5" fmla="*/ 1 h 1136"/>
                <a:gd name="T6" fmla="*/ 11 w 781"/>
                <a:gd name="T7" fmla="*/ 1 h 1136"/>
                <a:gd name="T8" fmla="*/ 10 w 781"/>
                <a:gd name="T9" fmla="*/ 1 h 1136"/>
                <a:gd name="T10" fmla="*/ 10 w 781"/>
                <a:gd name="T11" fmla="*/ 1 h 1136"/>
                <a:gd name="T12" fmla="*/ 9 w 781"/>
                <a:gd name="T13" fmla="*/ 1 h 1136"/>
                <a:gd name="T14" fmla="*/ 8 w 781"/>
                <a:gd name="T15" fmla="*/ 1 h 1136"/>
                <a:gd name="T16" fmla="*/ 7 w 781"/>
                <a:gd name="T17" fmla="*/ 1 h 1136"/>
                <a:gd name="T18" fmla="*/ 6 w 781"/>
                <a:gd name="T19" fmla="*/ 1 h 1136"/>
                <a:gd name="T20" fmla="*/ 5 w 781"/>
                <a:gd name="T21" fmla="*/ 1 h 1136"/>
                <a:gd name="T22" fmla="*/ 5 w 781"/>
                <a:gd name="T23" fmla="*/ 1 h 1136"/>
                <a:gd name="T24" fmla="*/ 4 w 781"/>
                <a:gd name="T25" fmla="*/ 1 h 1136"/>
                <a:gd name="T26" fmla="*/ 3 w 781"/>
                <a:gd name="T27" fmla="*/ 1 h 1136"/>
                <a:gd name="T28" fmla="*/ 2 w 781"/>
                <a:gd name="T29" fmla="*/ 1 h 1136"/>
                <a:gd name="T30" fmla="*/ 2 w 781"/>
                <a:gd name="T31" fmla="*/ 1 h 1136"/>
                <a:gd name="T32" fmla="*/ 2 w 781"/>
                <a:gd name="T33" fmla="*/ 1 h 1136"/>
                <a:gd name="T34" fmla="*/ 2 w 781"/>
                <a:gd name="T35" fmla="*/ 1 h 1136"/>
                <a:gd name="T36" fmla="*/ 2 w 781"/>
                <a:gd name="T37" fmla="*/ 1 h 1136"/>
                <a:gd name="T38" fmla="*/ 2 w 781"/>
                <a:gd name="T39" fmla="*/ 1 h 1136"/>
                <a:gd name="T40" fmla="*/ 2 w 781"/>
                <a:gd name="T41" fmla="*/ 1 h 1136"/>
                <a:gd name="T42" fmla="*/ 2 w 781"/>
                <a:gd name="T43" fmla="*/ 1 h 1136"/>
                <a:gd name="T44" fmla="*/ 2 w 781"/>
                <a:gd name="T45" fmla="*/ 1 h 1136"/>
                <a:gd name="T46" fmla="*/ 2 w 781"/>
                <a:gd name="T47" fmla="*/ 1 h 1136"/>
                <a:gd name="T48" fmla="*/ 2 w 781"/>
                <a:gd name="T49" fmla="*/ 1 h 1136"/>
                <a:gd name="T50" fmla="*/ 2 w 781"/>
                <a:gd name="T51" fmla="*/ 1 h 1136"/>
                <a:gd name="T52" fmla="*/ 0 w 781"/>
                <a:gd name="T53" fmla="*/ 1 h 1136"/>
                <a:gd name="T54" fmla="*/ 0 w 781"/>
                <a:gd name="T55" fmla="*/ 1 h 1136"/>
                <a:gd name="T56" fmla="*/ 2 w 781"/>
                <a:gd name="T57" fmla="*/ 1 h 1136"/>
                <a:gd name="T58" fmla="*/ 2 w 781"/>
                <a:gd name="T59" fmla="*/ 1 h 1136"/>
                <a:gd name="T60" fmla="*/ 2 w 781"/>
                <a:gd name="T61" fmla="*/ 1 h 1136"/>
                <a:gd name="T62" fmla="*/ 2 w 781"/>
                <a:gd name="T63" fmla="*/ 1 h 1136"/>
                <a:gd name="T64" fmla="*/ 2 w 781"/>
                <a:gd name="T65" fmla="*/ 1 h 1136"/>
                <a:gd name="T66" fmla="*/ 2 w 781"/>
                <a:gd name="T67" fmla="*/ 1 h 1136"/>
                <a:gd name="T68" fmla="*/ 2 w 781"/>
                <a:gd name="T69" fmla="*/ 1 h 1136"/>
                <a:gd name="T70" fmla="*/ 2 w 781"/>
                <a:gd name="T71" fmla="*/ 1 h 1136"/>
                <a:gd name="T72" fmla="*/ 2 w 781"/>
                <a:gd name="T73" fmla="*/ 1 h 1136"/>
                <a:gd name="T74" fmla="*/ 2 w 781"/>
                <a:gd name="T75" fmla="*/ 1 h 1136"/>
                <a:gd name="T76" fmla="*/ 2 w 781"/>
                <a:gd name="T77" fmla="*/ 1 h 1136"/>
                <a:gd name="T78" fmla="*/ 2 w 781"/>
                <a:gd name="T79" fmla="*/ 1 h 1136"/>
                <a:gd name="T80" fmla="*/ 3 w 781"/>
                <a:gd name="T81" fmla="*/ 1 h 1136"/>
                <a:gd name="T82" fmla="*/ 4 w 781"/>
                <a:gd name="T83" fmla="*/ 1 h 1136"/>
                <a:gd name="T84" fmla="*/ 5 w 781"/>
                <a:gd name="T85" fmla="*/ 1 h 1136"/>
                <a:gd name="T86" fmla="*/ 5 w 781"/>
                <a:gd name="T87" fmla="*/ 1 h 1136"/>
                <a:gd name="T88" fmla="*/ 6 w 781"/>
                <a:gd name="T89" fmla="*/ 1 h 1136"/>
                <a:gd name="T90" fmla="*/ 6 w 781"/>
                <a:gd name="T91" fmla="*/ 1 h 1136"/>
                <a:gd name="T92" fmla="*/ 7 w 781"/>
                <a:gd name="T93" fmla="*/ 1 h 1136"/>
                <a:gd name="T94" fmla="*/ 8 w 781"/>
                <a:gd name="T95" fmla="*/ 1 h 1136"/>
                <a:gd name="T96" fmla="*/ 9 w 781"/>
                <a:gd name="T97" fmla="*/ 1 h 1136"/>
                <a:gd name="T98" fmla="*/ 9 w 781"/>
                <a:gd name="T99" fmla="*/ 1 h 1136"/>
                <a:gd name="T100" fmla="*/ 10 w 781"/>
                <a:gd name="T101" fmla="*/ 1 h 1136"/>
                <a:gd name="T102" fmla="*/ 10 w 781"/>
                <a:gd name="T103" fmla="*/ 1 h 1136"/>
                <a:gd name="T104" fmla="*/ 11 w 781"/>
                <a:gd name="T105" fmla="*/ 0 h 1136"/>
                <a:gd name="T106" fmla="*/ 11 w 781"/>
                <a:gd name="T107" fmla="*/ 0 h 1136"/>
                <a:gd name="T108" fmla="*/ 11 w 781"/>
                <a:gd name="T109" fmla="*/ 1 h 1136"/>
                <a:gd name="T110" fmla="*/ 11 w 781"/>
                <a:gd name="T111" fmla="*/ 1 h 1136"/>
                <a:gd name="T112" fmla="*/ 11 w 781"/>
                <a:gd name="T113" fmla="*/ 1 h 1136"/>
                <a:gd name="T114" fmla="*/ 11 w 781"/>
                <a:gd name="T115" fmla="*/ 1 h 1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81"/>
                <a:gd name="T175" fmla="*/ 0 h 1136"/>
                <a:gd name="T176" fmla="*/ 781 w 781"/>
                <a:gd name="T177" fmla="*/ 1136 h 1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81" h="1136">
                  <a:moveTo>
                    <a:pt x="781" y="272"/>
                  </a:moveTo>
                  <a:lnTo>
                    <a:pt x="781" y="272"/>
                  </a:lnTo>
                  <a:lnTo>
                    <a:pt x="769" y="290"/>
                  </a:lnTo>
                  <a:lnTo>
                    <a:pt x="742" y="324"/>
                  </a:lnTo>
                  <a:lnTo>
                    <a:pt x="705" y="374"/>
                  </a:lnTo>
                  <a:lnTo>
                    <a:pt x="661" y="429"/>
                  </a:lnTo>
                  <a:lnTo>
                    <a:pt x="606" y="497"/>
                  </a:lnTo>
                  <a:lnTo>
                    <a:pt x="550" y="571"/>
                  </a:lnTo>
                  <a:lnTo>
                    <a:pt x="488" y="645"/>
                  </a:lnTo>
                  <a:lnTo>
                    <a:pt x="424" y="725"/>
                  </a:lnTo>
                  <a:lnTo>
                    <a:pt x="362" y="803"/>
                  </a:lnTo>
                  <a:lnTo>
                    <a:pt x="303" y="877"/>
                  </a:lnTo>
                  <a:lnTo>
                    <a:pt x="247" y="948"/>
                  </a:lnTo>
                  <a:lnTo>
                    <a:pt x="197" y="1009"/>
                  </a:lnTo>
                  <a:lnTo>
                    <a:pt x="156" y="1062"/>
                  </a:lnTo>
                  <a:lnTo>
                    <a:pt x="121" y="1102"/>
                  </a:lnTo>
                  <a:lnTo>
                    <a:pt x="101" y="1127"/>
                  </a:lnTo>
                  <a:lnTo>
                    <a:pt x="94" y="1136"/>
                  </a:lnTo>
                  <a:lnTo>
                    <a:pt x="77" y="1114"/>
                  </a:lnTo>
                  <a:lnTo>
                    <a:pt x="59" y="1077"/>
                  </a:lnTo>
                  <a:lnTo>
                    <a:pt x="45" y="1031"/>
                  </a:lnTo>
                  <a:lnTo>
                    <a:pt x="30" y="979"/>
                  </a:lnTo>
                  <a:lnTo>
                    <a:pt x="18" y="932"/>
                  </a:lnTo>
                  <a:lnTo>
                    <a:pt x="8" y="889"/>
                  </a:lnTo>
                  <a:lnTo>
                    <a:pt x="3" y="861"/>
                  </a:lnTo>
                  <a:lnTo>
                    <a:pt x="0" y="849"/>
                  </a:lnTo>
                  <a:lnTo>
                    <a:pt x="3" y="849"/>
                  </a:lnTo>
                  <a:lnTo>
                    <a:pt x="8" y="849"/>
                  </a:lnTo>
                  <a:lnTo>
                    <a:pt x="15" y="846"/>
                  </a:lnTo>
                  <a:lnTo>
                    <a:pt x="27" y="843"/>
                  </a:lnTo>
                  <a:lnTo>
                    <a:pt x="42" y="830"/>
                  </a:lnTo>
                  <a:lnTo>
                    <a:pt x="59" y="815"/>
                  </a:lnTo>
                  <a:lnTo>
                    <a:pt x="79" y="790"/>
                  </a:lnTo>
                  <a:lnTo>
                    <a:pt x="101" y="756"/>
                  </a:lnTo>
                  <a:lnTo>
                    <a:pt x="119" y="732"/>
                  </a:lnTo>
                  <a:lnTo>
                    <a:pt x="143" y="698"/>
                  </a:lnTo>
                  <a:lnTo>
                    <a:pt x="175" y="654"/>
                  </a:lnTo>
                  <a:lnTo>
                    <a:pt x="215" y="605"/>
                  </a:lnTo>
                  <a:lnTo>
                    <a:pt x="257" y="553"/>
                  </a:lnTo>
                  <a:lnTo>
                    <a:pt x="303" y="494"/>
                  </a:lnTo>
                  <a:lnTo>
                    <a:pt x="353" y="432"/>
                  </a:lnTo>
                  <a:lnTo>
                    <a:pt x="404" y="367"/>
                  </a:lnTo>
                  <a:lnTo>
                    <a:pt x="454" y="306"/>
                  </a:lnTo>
                  <a:lnTo>
                    <a:pt x="503" y="247"/>
                  </a:lnTo>
                  <a:lnTo>
                    <a:pt x="550" y="188"/>
                  </a:lnTo>
                  <a:lnTo>
                    <a:pt x="594" y="136"/>
                  </a:lnTo>
                  <a:lnTo>
                    <a:pt x="633" y="89"/>
                  </a:lnTo>
                  <a:lnTo>
                    <a:pt x="668" y="49"/>
                  </a:lnTo>
                  <a:lnTo>
                    <a:pt x="693" y="22"/>
                  </a:lnTo>
                  <a:lnTo>
                    <a:pt x="712" y="0"/>
                  </a:lnTo>
                  <a:lnTo>
                    <a:pt x="717" y="71"/>
                  </a:lnTo>
                  <a:lnTo>
                    <a:pt x="730" y="157"/>
                  </a:lnTo>
                  <a:lnTo>
                    <a:pt x="752" y="235"/>
                  </a:lnTo>
                  <a:lnTo>
                    <a:pt x="781" y="27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20"/>
            <p:cNvSpPr>
              <a:spLocks/>
            </p:cNvSpPr>
            <p:nvPr/>
          </p:nvSpPr>
          <p:spPr bwMode="auto">
            <a:xfrm>
              <a:off x="7589" y="9518"/>
              <a:ext cx="1593" cy="1026"/>
            </a:xfrm>
            <a:custGeom>
              <a:avLst/>
              <a:gdLst>
                <a:gd name="T0" fmla="*/ 6 w 1991"/>
                <a:gd name="T1" fmla="*/ 1 h 1763"/>
                <a:gd name="T2" fmla="*/ 5 w 1991"/>
                <a:gd name="T3" fmla="*/ 1 h 1763"/>
                <a:gd name="T4" fmla="*/ 5 w 1991"/>
                <a:gd name="T5" fmla="*/ 1 h 1763"/>
                <a:gd name="T6" fmla="*/ 5 w 1991"/>
                <a:gd name="T7" fmla="*/ 1 h 1763"/>
                <a:gd name="T8" fmla="*/ 2 w 1991"/>
                <a:gd name="T9" fmla="*/ 1 h 1763"/>
                <a:gd name="T10" fmla="*/ 2 w 1991"/>
                <a:gd name="T11" fmla="*/ 1 h 1763"/>
                <a:gd name="T12" fmla="*/ 2 w 1991"/>
                <a:gd name="T13" fmla="*/ 1 h 1763"/>
                <a:gd name="T14" fmla="*/ 4 w 1991"/>
                <a:gd name="T15" fmla="*/ 1 h 1763"/>
                <a:gd name="T16" fmla="*/ 5 w 1991"/>
                <a:gd name="T17" fmla="*/ 1 h 1763"/>
                <a:gd name="T18" fmla="*/ 4 w 1991"/>
                <a:gd name="T19" fmla="*/ 1 h 1763"/>
                <a:gd name="T20" fmla="*/ 2 w 1991"/>
                <a:gd name="T21" fmla="*/ 1 h 1763"/>
                <a:gd name="T22" fmla="*/ 2 w 1991"/>
                <a:gd name="T23" fmla="*/ 1 h 1763"/>
                <a:gd name="T24" fmla="*/ 0 w 1991"/>
                <a:gd name="T25" fmla="*/ 1 h 1763"/>
                <a:gd name="T26" fmla="*/ 2 w 1991"/>
                <a:gd name="T27" fmla="*/ 1 h 1763"/>
                <a:gd name="T28" fmla="*/ 2 w 1991"/>
                <a:gd name="T29" fmla="*/ 1 h 1763"/>
                <a:gd name="T30" fmla="*/ 2 w 1991"/>
                <a:gd name="T31" fmla="*/ 1 h 1763"/>
                <a:gd name="T32" fmla="*/ 2 w 1991"/>
                <a:gd name="T33" fmla="*/ 1 h 1763"/>
                <a:gd name="T34" fmla="*/ 6 w 1991"/>
                <a:gd name="T35" fmla="*/ 1 h 1763"/>
                <a:gd name="T36" fmla="*/ 9 w 1991"/>
                <a:gd name="T37" fmla="*/ 1 h 1763"/>
                <a:gd name="T38" fmla="*/ 9 w 1991"/>
                <a:gd name="T39" fmla="*/ 1 h 1763"/>
                <a:gd name="T40" fmla="*/ 11 w 1991"/>
                <a:gd name="T41" fmla="*/ 1 h 1763"/>
                <a:gd name="T42" fmla="*/ 15 w 1991"/>
                <a:gd name="T43" fmla="*/ 1 h 1763"/>
                <a:gd name="T44" fmla="*/ 22 w 1991"/>
                <a:gd name="T45" fmla="*/ 1 h 1763"/>
                <a:gd name="T46" fmla="*/ 26 w 1991"/>
                <a:gd name="T47" fmla="*/ 1 h 1763"/>
                <a:gd name="T48" fmla="*/ 27 w 1991"/>
                <a:gd name="T49" fmla="*/ 1 h 1763"/>
                <a:gd name="T50" fmla="*/ 27 w 1991"/>
                <a:gd name="T51" fmla="*/ 1 h 1763"/>
                <a:gd name="T52" fmla="*/ 24 w 1991"/>
                <a:gd name="T53" fmla="*/ 1 h 1763"/>
                <a:gd name="T54" fmla="*/ 22 w 1991"/>
                <a:gd name="T55" fmla="*/ 1 h 1763"/>
                <a:gd name="T56" fmla="*/ 19 w 1991"/>
                <a:gd name="T57" fmla="*/ 1 h 1763"/>
                <a:gd name="T58" fmla="*/ 18 w 1991"/>
                <a:gd name="T59" fmla="*/ 1 h 1763"/>
                <a:gd name="T60" fmla="*/ 18 w 1991"/>
                <a:gd name="T61" fmla="*/ 1 h 1763"/>
                <a:gd name="T62" fmla="*/ 18 w 1991"/>
                <a:gd name="T63" fmla="*/ 1 h 1763"/>
                <a:gd name="T64" fmla="*/ 18 w 1991"/>
                <a:gd name="T65" fmla="*/ 1 h 1763"/>
                <a:gd name="T66" fmla="*/ 19 w 1991"/>
                <a:gd name="T67" fmla="*/ 1 h 1763"/>
                <a:gd name="T68" fmla="*/ 22 w 1991"/>
                <a:gd name="T69" fmla="*/ 1 h 1763"/>
                <a:gd name="T70" fmla="*/ 24 w 1991"/>
                <a:gd name="T71" fmla="*/ 1 h 1763"/>
                <a:gd name="T72" fmla="*/ 27 w 1991"/>
                <a:gd name="T73" fmla="*/ 1 h 1763"/>
                <a:gd name="T74" fmla="*/ 29 w 1991"/>
                <a:gd name="T75" fmla="*/ 1 h 1763"/>
                <a:gd name="T76" fmla="*/ 27 w 1991"/>
                <a:gd name="T77" fmla="*/ 1 h 1763"/>
                <a:gd name="T78" fmla="*/ 24 w 1991"/>
                <a:gd name="T79" fmla="*/ 1 h 1763"/>
                <a:gd name="T80" fmla="*/ 21 w 1991"/>
                <a:gd name="T81" fmla="*/ 1 h 1763"/>
                <a:gd name="T82" fmla="*/ 19 w 1991"/>
                <a:gd name="T83" fmla="*/ 1 h 1763"/>
                <a:gd name="T84" fmla="*/ 19 w 1991"/>
                <a:gd name="T85" fmla="*/ 1 h 1763"/>
                <a:gd name="T86" fmla="*/ 18 w 1991"/>
                <a:gd name="T87" fmla="*/ 1 h 1763"/>
                <a:gd name="T88" fmla="*/ 18 w 1991"/>
                <a:gd name="T89" fmla="*/ 1 h 1763"/>
                <a:gd name="T90" fmla="*/ 15 w 1991"/>
                <a:gd name="T91" fmla="*/ 1 h 1763"/>
                <a:gd name="T92" fmla="*/ 12 w 1991"/>
                <a:gd name="T93" fmla="*/ 1 h 1763"/>
                <a:gd name="T94" fmla="*/ 10 w 1991"/>
                <a:gd name="T95" fmla="*/ 1 h 176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91"/>
                <a:gd name="T145" fmla="*/ 0 h 1763"/>
                <a:gd name="T146" fmla="*/ 1991 w 1991"/>
                <a:gd name="T147" fmla="*/ 1763 h 176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91" h="1763">
                  <a:moveTo>
                    <a:pt x="567" y="1405"/>
                  </a:moveTo>
                  <a:lnTo>
                    <a:pt x="500" y="1365"/>
                  </a:lnTo>
                  <a:lnTo>
                    <a:pt x="451" y="1322"/>
                  </a:lnTo>
                  <a:lnTo>
                    <a:pt x="414" y="1279"/>
                  </a:lnTo>
                  <a:lnTo>
                    <a:pt x="389" y="1229"/>
                  </a:lnTo>
                  <a:lnTo>
                    <a:pt x="370" y="1183"/>
                  </a:lnTo>
                  <a:lnTo>
                    <a:pt x="355" y="1137"/>
                  </a:lnTo>
                  <a:lnTo>
                    <a:pt x="343" y="1090"/>
                  </a:lnTo>
                  <a:lnTo>
                    <a:pt x="328" y="1050"/>
                  </a:lnTo>
                  <a:lnTo>
                    <a:pt x="316" y="1019"/>
                  </a:lnTo>
                  <a:lnTo>
                    <a:pt x="311" y="995"/>
                  </a:lnTo>
                  <a:lnTo>
                    <a:pt x="313" y="976"/>
                  </a:lnTo>
                  <a:lnTo>
                    <a:pt x="318" y="961"/>
                  </a:lnTo>
                  <a:lnTo>
                    <a:pt x="325" y="951"/>
                  </a:lnTo>
                  <a:lnTo>
                    <a:pt x="338" y="948"/>
                  </a:lnTo>
                  <a:lnTo>
                    <a:pt x="350" y="951"/>
                  </a:lnTo>
                  <a:lnTo>
                    <a:pt x="365" y="957"/>
                  </a:lnTo>
                  <a:lnTo>
                    <a:pt x="180" y="865"/>
                  </a:lnTo>
                  <a:lnTo>
                    <a:pt x="165" y="852"/>
                  </a:lnTo>
                  <a:lnTo>
                    <a:pt x="153" y="849"/>
                  </a:lnTo>
                  <a:lnTo>
                    <a:pt x="143" y="852"/>
                  </a:lnTo>
                  <a:lnTo>
                    <a:pt x="133" y="862"/>
                  </a:lnTo>
                  <a:lnTo>
                    <a:pt x="128" y="877"/>
                  </a:lnTo>
                  <a:lnTo>
                    <a:pt x="128" y="899"/>
                  </a:lnTo>
                  <a:lnTo>
                    <a:pt x="133" y="927"/>
                  </a:lnTo>
                  <a:lnTo>
                    <a:pt x="143" y="957"/>
                  </a:lnTo>
                  <a:lnTo>
                    <a:pt x="158" y="1001"/>
                  </a:lnTo>
                  <a:lnTo>
                    <a:pt x="173" y="1047"/>
                  </a:lnTo>
                  <a:lnTo>
                    <a:pt x="185" y="1093"/>
                  </a:lnTo>
                  <a:lnTo>
                    <a:pt x="205" y="1140"/>
                  </a:lnTo>
                  <a:lnTo>
                    <a:pt x="229" y="1186"/>
                  </a:lnTo>
                  <a:lnTo>
                    <a:pt x="266" y="1232"/>
                  </a:lnTo>
                  <a:lnTo>
                    <a:pt x="316" y="1272"/>
                  </a:lnTo>
                  <a:lnTo>
                    <a:pt x="382" y="1312"/>
                  </a:lnTo>
                  <a:lnTo>
                    <a:pt x="362" y="1303"/>
                  </a:lnTo>
                  <a:lnTo>
                    <a:pt x="343" y="1294"/>
                  </a:lnTo>
                  <a:lnTo>
                    <a:pt x="325" y="1285"/>
                  </a:lnTo>
                  <a:lnTo>
                    <a:pt x="308" y="1275"/>
                  </a:lnTo>
                  <a:lnTo>
                    <a:pt x="293" y="1269"/>
                  </a:lnTo>
                  <a:lnTo>
                    <a:pt x="279" y="1263"/>
                  </a:lnTo>
                  <a:lnTo>
                    <a:pt x="266" y="1257"/>
                  </a:lnTo>
                  <a:lnTo>
                    <a:pt x="254" y="1251"/>
                  </a:lnTo>
                  <a:lnTo>
                    <a:pt x="187" y="1211"/>
                  </a:lnTo>
                  <a:lnTo>
                    <a:pt x="138" y="1167"/>
                  </a:lnTo>
                  <a:lnTo>
                    <a:pt x="101" y="1124"/>
                  </a:lnTo>
                  <a:lnTo>
                    <a:pt x="77" y="1078"/>
                  </a:lnTo>
                  <a:lnTo>
                    <a:pt x="57" y="1028"/>
                  </a:lnTo>
                  <a:lnTo>
                    <a:pt x="45" y="982"/>
                  </a:lnTo>
                  <a:lnTo>
                    <a:pt x="30" y="939"/>
                  </a:lnTo>
                  <a:lnTo>
                    <a:pt x="15" y="896"/>
                  </a:lnTo>
                  <a:lnTo>
                    <a:pt x="5" y="865"/>
                  </a:lnTo>
                  <a:lnTo>
                    <a:pt x="0" y="837"/>
                  </a:lnTo>
                  <a:lnTo>
                    <a:pt x="0" y="815"/>
                  </a:lnTo>
                  <a:lnTo>
                    <a:pt x="5" y="800"/>
                  </a:lnTo>
                  <a:lnTo>
                    <a:pt x="15" y="791"/>
                  </a:lnTo>
                  <a:lnTo>
                    <a:pt x="25" y="788"/>
                  </a:lnTo>
                  <a:lnTo>
                    <a:pt x="37" y="791"/>
                  </a:lnTo>
                  <a:lnTo>
                    <a:pt x="52" y="803"/>
                  </a:lnTo>
                  <a:lnTo>
                    <a:pt x="45" y="785"/>
                  </a:lnTo>
                  <a:lnTo>
                    <a:pt x="42" y="769"/>
                  </a:lnTo>
                  <a:lnTo>
                    <a:pt x="42" y="751"/>
                  </a:lnTo>
                  <a:lnTo>
                    <a:pt x="47" y="729"/>
                  </a:lnTo>
                  <a:lnTo>
                    <a:pt x="54" y="707"/>
                  </a:lnTo>
                  <a:lnTo>
                    <a:pt x="69" y="683"/>
                  </a:lnTo>
                  <a:lnTo>
                    <a:pt x="89" y="652"/>
                  </a:lnTo>
                  <a:lnTo>
                    <a:pt x="113" y="615"/>
                  </a:lnTo>
                  <a:lnTo>
                    <a:pt x="143" y="575"/>
                  </a:lnTo>
                  <a:lnTo>
                    <a:pt x="180" y="528"/>
                  </a:lnTo>
                  <a:lnTo>
                    <a:pt x="224" y="473"/>
                  </a:lnTo>
                  <a:lnTo>
                    <a:pt x="274" y="411"/>
                  </a:lnTo>
                  <a:lnTo>
                    <a:pt x="333" y="340"/>
                  </a:lnTo>
                  <a:lnTo>
                    <a:pt x="399" y="260"/>
                  </a:lnTo>
                  <a:lnTo>
                    <a:pt x="473" y="167"/>
                  </a:lnTo>
                  <a:lnTo>
                    <a:pt x="557" y="65"/>
                  </a:lnTo>
                  <a:lnTo>
                    <a:pt x="577" y="44"/>
                  </a:lnTo>
                  <a:lnTo>
                    <a:pt x="591" y="25"/>
                  </a:lnTo>
                  <a:lnTo>
                    <a:pt x="606" y="13"/>
                  </a:lnTo>
                  <a:lnTo>
                    <a:pt x="621" y="4"/>
                  </a:lnTo>
                  <a:lnTo>
                    <a:pt x="636" y="0"/>
                  </a:lnTo>
                  <a:lnTo>
                    <a:pt x="651" y="4"/>
                  </a:lnTo>
                  <a:lnTo>
                    <a:pt x="670" y="10"/>
                  </a:lnTo>
                  <a:lnTo>
                    <a:pt x="695" y="19"/>
                  </a:lnTo>
                  <a:lnTo>
                    <a:pt x="720" y="28"/>
                  </a:lnTo>
                  <a:lnTo>
                    <a:pt x="761" y="47"/>
                  </a:lnTo>
                  <a:lnTo>
                    <a:pt x="823" y="71"/>
                  </a:lnTo>
                  <a:lnTo>
                    <a:pt x="897" y="99"/>
                  </a:lnTo>
                  <a:lnTo>
                    <a:pt x="981" y="133"/>
                  </a:lnTo>
                  <a:lnTo>
                    <a:pt x="1072" y="167"/>
                  </a:lnTo>
                  <a:lnTo>
                    <a:pt x="1170" y="204"/>
                  </a:lnTo>
                  <a:lnTo>
                    <a:pt x="1271" y="241"/>
                  </a:lnTo>
                  <a:lnTo>
                    <a:pt x="1372" y="281"/>
                  </a:lnTo>
                  <a:lnTo>
                    <a:pt x="1471" y="318"/>
                  </a:lnTo>
                  <a:lnTo>
                    <a:pt x="1562" y="352"/>
                  </a:lnTo>
                  <a:lnTo>
                    <a:pt x="1646" y="386"/>
                  </a:lnTo>
                  <a:lnTo>
                    <a:pt x="1720" y="414"/>
                  </a:lnTo>
                  <a:lnTo>
                    <a:pt x="1781" y="436"/>
                  </a:lnTo>
                  <a:lnTo>
                    <a:pt x="1823" y="454"/>
                  </a:lnTo>
                  <a:lnTo>
                    <a:pt x="1848" y="464"/>
                  </a:lnTo>
                  <a:lnTo>
                    <a:pt x="1887" y="488"/>
                  </a:lnTo>
                  <a:lnTo>
                    <a:pt x="1902" y="510"/>
                  </a:lnTo>
                  <a:lnTo>
                    <a:pt x="1897" y="531"/>
                  </a:lnTo>
                  <a:lnTo>
                    <a:pt x="1882" y="550"/>
                  </a:lnTo>
                  <a:lnTo>
                    <a:pt x="1863" y="572"/>
                  </a:lnTo>
                  <a:lnTo>
                    <a:pt x="1838" y="599"/>
                  </a:lnTo>
                  <a:lnTo>
                    <a:pt x="1803" y="639"/>
                  </a:lnTo>
                  <a:lnTo>
                    <a:pt x="1764" y="686"/>
                  </a:lnTo>
                  <a:lnTo>
                    <a:pt x="1720" y="738"/>
                  </a:lnTo>
                  <a:lnTo>
                    <a:pt x="1673" y="797"/>
                  </a:lnTo>
                  <a:lnTo>
                    <a:pt x="1624" y="856"/>
                  </a:lnTo>
                  <a:lnTo>
                    <a:pt x="1574" y="917"/>
                  </a:lnTo>
                  <a:lnTo>
                    <a:pt x="1523" y="982"/>
                  </a:lnTo>
                  <a:lnTo>
                    <a:pt x="1473" y="1044"/>
                  </a:lnTo>
                  <a:lnTo>
                    <a:pt x="1427" y="1103"/>
                  </a:lnTo>
                  <a:lnTo>
                    <a:pt x="1385" y="1155"/>
                  </a:lnTo>
                  <a:lnTo>
                    <a:pt x="1345" y="1204"/>
                  </a:lnTo>
                  <a:lnTo>
                    <a:pt x="1313" y="1248"/>
                  </a:lnTo>
                  <a:lnTo>
                    <a:pt x="1289" y="1282"/>
                  </a:lnTo>
                  <a:lnTo>
                    <a:pt x="1271" y="1306"/>
                  </a:lnTo>
                  <a:lnTo>
                    <a:pt x="1249" y="1340"/>
                  </a:lnTo>
                  <a:lnTo>
                    <a:pt x="1229" y="1365"/>
                  </a:lnTo>
                  <a:lnTo>
                    <a:pt x="1212" y="1380"/>
                  </a:lnTo>
                  <a:lnTo>
                    <a:pt x="1197" y="1393"/>
                  </a:lnTo>
                  <a:lnTo>
                    <a:pt x="1185" y="1396"/>
                  </a:lnTo>
                  <a:lnTo>
                    <a:pt x="1178" y="1399"/>
                  </a:lnTo>
                  <a:lnTo>
                    <a:pt x="1173" y="1399"/>
                  </a:lnTo>
                  <a:lnTo>
                    <a:pt x="1170" y="1399"/>
                  </a:lnTo>
                  <a:lnTo>
                    <a:pt x="1173" y="1411"/>
                  </a:lnTo>
                  <a:lnTo>
                    <a:pt x="1178" y="1439"/>
                  </a:lnTo>
                  <a:lnTo>
                    <a:pt x="1188" y="1482"/>
                  </a:lnTo>
                  <a:lnTo>
                    <a:pt x="1200" y="1529"/>
                  </a:lnTo>
                  <a:lnTo>
                    <a:pt x="1215" y="1581"/>
                  </a:lnTo>
                  <a:lnTo>
                    <a:pt x="1229" y="1627"/>
                  </a:lnTo>
                  <a:lnTo>
                    <a:pt x="1247" y="1664"/>
                  </a:lnTo>
                  <a:lnTo>
                    <a:pt x="1264" y="1686"/>
                  </a:lnTo>
                  <a:lnTo>
                    <a:pt x="1271" y="1677"/>
                  </a:lnTo>
                  <a:lnTo>
                    <a:pt x="1291" y="1652"/>
                  </a:lnTo>
                  <a:lnTo>
                    <a:pt x="1326" y="1612"/>
                  </a:lnTo>
                  <a:lnTo>
                    <a:pt x="1367" y="1559"/>
                  </a:lnTo>
                  <a:lnTo>
                    <a:pt x="1417" y="1498"/>
                  </a:lnTo>
                  <a:lnTo>
                    <a:pt x="1473" y="1427"/>
                  </a:lnTo>
                  <a:lnTo>
                    <a:pt x="1532" y="1353"/>
                  </a:lnTo>
                  <a:lnTo>
                    <a:pt x="1594" y="1275"/>
                  </a:lnTo>
                  <a:lnTo>
                    <a:pt x="1658" y="1195"/>
                  </a:lnTo>
                  <a:lnTo>
                    <a:pt x="1720" y="1121"/>
                  </a:lnTo>
                  <a:lnTo>
                    <a:pt x="1776" y="1047"/>
                  </a:lnTo>
                  <a:lnTo>
                    <a:pt x="1831" y="979"/>
                  </a:lnTo>
                  <a:lnTo>
                    <a:pt x="1875" y="924"/>
                  </a:lnTo>
                  <a:lnTo>
                    <a:pt x="1912" y="874"/>
                  </a:lnTo>
                  <a:lnTo>
                    <a:pt x="1939" y="840"/>
                  </a:lnTo>
                  <a:lnTo>
                    <a:pt x="1951" y="822"/>
                  </a:lnTo>
                  <a:lnTo>
                    <a:pt x="1978" y="797"/>
                  </a:lnTo>
                  <a:lnTo>
                    <a:pt x="1991" y="809"/>
                  </a:lnTo>
                  <a:lnTo>
                    <a:pt x="1986" y="846"/>
                  </a:lnTo>
                  <a:lnTo>
                    <a:pt x="1966" y="883"/>
                  </a:lnTo>
                  <a:lnTo>
                    <a:pt x="1902" y="954"/>
                  </a:lnTo>
                  <a:lnTo>
                    <a:pt x="1843" y="1025"/>
                  </a:lnTo>
                  <a:lnTo>
                    <a:pt x="1784" y="1096"/>
                  </a:lnTo>
                  <a:lnTo>
                    <a:pt x="1727" y="1167"/>
                  </a:lnTo>
                  <a:lnTo>
                    <a:pt x="1673" y="1235"/>
                  </a:lnTo>
                  <a:lnTo>
                    <a:pt x="1621" y="1303"/>
                  </a:lnTo>
                  <a:lnTo>
                    <a:pt x="1572" y="1368"/>
                  </a:lnTo>
                  <a:lnTo>
                    <a:pt x="1528" y="1430"/>
                  </a:lnTo>
                  <a:lnTo>
                    <a:pt x="1486" y="1485"/>
                  </a:lnTo>
                  <a:lnTo>
                    <a:pt x="1446" y="1538"/>
                  </a:lnTo>
                  <a:lnTo>
                    <a:pt x="1414" y="1584"/>
                  </a:lnTo>
                  <a:lnTo>
                    <a:pt x="1382" y="1624"/>
                  </a:lnTo>
                  <a:lnTo>
                    <a:pt x="1358" y="1655"/>
                  </a:lnTo>
                  <a:lnTo>
                    <a:pt x="1335" y="1680"/>
                  </a:lnTo>
                  <a:lnTo>
                    <a:pt x="1321" y="1692"/>
                  </a:lnTo>
                  <a:lnTo>
                    <a:pt x="1308" y="1698"/>
                  </a:lnTo>
                  <a:lnTo>
                    <a:pt x="1313" y="1717"/>
                  </a:lnTo>
                  <a:lnTo>
                    <a:pt x="1311" y="1732"/>
                  </a:lnTo>
                  <a:lnTo>
                    <a:pt x="1303" y="1745"/>
                  </a:lnTo>
                  <a:lnTo>
                    <a:pt x="1291" y="1757"/>
                  </a:lnTo>
                  <a:lnTo>
                    <a:pt x="1274" y="1763"/>
                  </a:lnTo>
                  <a:lnTo>
                    <a:pt x="1257" y="1763"/>
                  </a:lnTo>
                  <a:lnTo>
                    <a:pt x="1237" y="1757"/>
                  </a:lnTo>
                  <a:lnTo>
                    <a:pt x="1217" y="1745"/>
                  </a:lnTo>
                  <a:lnTo>
                    <a:pt x="1205" y="1735"/>
                  </a:lnTo>
                  <a:lnTo>
                    <a:pt x="1188" y="1726"/>
                  </a:lnTo>
                  <a:lnTo>
                    <a:pt x="1163" y="1711"/>
                  </a:lnTo>
                  <a:lnTo>
                    <a:pt x="1133" y="1695"/>
                  </a:lnTo>
                  <a:lnTo>
                    <a:pt x="1099" y="1677"/>
                  </a:lnTo>
                  <a:lnTo>
                    <a:pt x="1062" y="1655"/>
                  </a:lnTo>
                  <a:lnTo>
                    <a:pt x="1020" y="1634"/>
                  </a:lnTo>
                  <a:lnTo>
                    <a:pt x="976" y="1612"/>
                  </a:lnTo>
                  <a:lnTo>
                    <a:pt x="929" y="1587"/>
                  </a:lnTo>
                  <a:lnTo>
                    <a:pt x="877" y="1563"/>
                  </a:lnTo>
                  <a:lnTo>
                    <a:pt x="828" y="1535"/>
                  </a:lnTo>
                  <a:lnTo>
                    <a:pt x="776" y="1510"/>
                  </a:lnTo>
                  <a:lnTo>
                    <a:pt x="722" y="1482"/>
                  </a:lnTo>
                  <a:lnTo>
                    <a:pt x="670" y="1458"/>
                  </a:lnTo>
                  <a:lnTo>
                    <a:pt x="619" y="1430"/>
                  </a:lnTo>
                  <a:lnTo>
                    <a:pt x="567" y="140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21"/>
            <p:cNvSpPr>
              <a:spLocks/>
            </p:cNvSpPr>
            <p:nvPr/>
          </p:nvSpPr>
          <p:spPr bwMode="auto">
            <a:xfrm>
              <a:off x="7589" y="9518"/>
              <a:ext cx="1593" cy="1026"/>
            </a:xfrm>
            <a:custGeom>
              <a:avLst/>
              <a:gdLst>
                <a:gd name="T0" fmla="*/ 6 w 1991"/>
                <a:gd name="T1" fmla="*/ 1 h 1763"/>
                <a:gd name="T2" fmla="*/ 5 w 1991"/>
                <a:gd name="T3" fmla="*/ 1 h 1763"/>
                <a:gd name="T4" fmla="*/ 5 w 1991"/>
                <a:gd name="T5" fmla="*/ 1 h 1763"/>
                <a:gd name="T6" fmla="*/ 5 w 1991"/>
                <a:gd name="T7" fmla="*/ 1 h 1763"/>
                <a:gd name="T8" fmla="*/ 2 w 1991"/>
                <a:gd name="T9" fmla="*/ 1 h 1763"/>
                <a:gd name="T10" fmla="*/ 2 w 1991"/>
                <a:gd name="T11" fmla="*/ 1 h 1763"/>
                <a:gd name="T12" fmla="*/ 2 w 1991"/>
                <a:gd name="T13" fmla="*/ 1 h 1763"/>
                <a:gd name="T14" fmla="*/ 2 w 1991"/>
                <a:gd name="T15" fmla="*/ 1 h 1763"/>
                <a:gd name="T16" fmla="*/ 4 w 1991"/>
                <a:gd name="T17" fmla="*/ 1 h 1763"/>
                <a:gd name="T18" fmla="*/ 5 w 1991"/>
                <a:gd name="T19" fmla="*/ 1 h 1763"/>
                <a:gd name="T20" fmla="*/ 5 w 1991"/>
                <a:gd name="T21" fmla="*/ 1 h 1763"/>
                <a:gd name="T22" fmla="*/ 4 w 1991"/>
                <a:gd name="T23" fmla="*/ 1 h 1763"/>
                <a:gd name="T24" fmla="*/ 2 w 1991"/>
                <a:gd name="T25" fmla="*/ 1 h 1763"/>
                <a:gd name="T26" fmla="*/ 2 w 1991"/>
                <a:gd name="T27" fmla="*/ 1 h 1763"/>
                <a:gd name="T28" fmla="*/ 0 w 1991"/>
                <a:gd name="T29" fmla="*/ 1 h 1763"/>
                <a:gd name="T30" fmla="*/ 2 w 1991"/>
                <a:gd name="T31" fmla="*/ 1 h 1763"/>
                <a:gd name="T32" fmla="*/ 2 w 1991"/>
                <a:gd name="T33" fmla="*/ 1 h 1763"/>
                <a:gd name="T34" fmla="*/ 2 w 1991"/>
                <a:gd name="T35" fmla="*/ 1 h 1763"/>
                <a:gd name="T36" fmla="*/ 2 w 1991"/>
                <a:gd name="T37" fmla="*/ 1 h 1763"/>
                <a:gd name="T38" fmla="*/ 6 w 1991"/>
                <a:gd name="T39" fmla="*/ 1 h 1763"/>
                <a:gd name="T40" fmla="*/ 9 w 1991"/>
                <a:gd name="T41" fmla="*/ 1 h 1763"/>
                <a:gd name="T42" fmla="*/ 9 w 1991"/>
                <a:gd name="T43" fmla="*/ 0 h 1763"/>
                <a:gd name="T44" fmla="*/ 10 w 1991"/>
                <a:gd name="T45" fmla="*/ 1 h 1763"/>
                <a:gd name="T46" fmla="*/ 14 w 1991"/>
                <a:gd name="T47" fmla="*/ 1 h 1763"/>
                <a:gd name="T48" fmla="*/ 18 w 1991"/>
                <a:gd name="T49" fmla="*/ 1 h 1763"/>
                <a:gd name="T50" fmla="*/ 24 w 1991"/>
                <a:gd name="T51" fmla="*/ 1 h 1763"/>
                <a:gd name="T52" fmla="*/ 27 w 1991"/>
                <a:gd name="T53" fmla="*/ 1 h 1763"/>
                <a:gd name="T54" fmla="*/ 27 w 1991"/>
                <a:gd name="T55" fmla="*/ 1 h 1763"/>
                <a:gd name="T56" fmla="*/ 27 w 1991"/>
                <a:gd name="T57" fmla="*/ 1 h 1763"/>
                <a:gd name="T58" fmla="*/ 24 w 1991"/>
                <a:gd name="T59" fmla="*/ 1 h 1763"/>
                <a:gd name="T60" fmla="*/ 22 w 1991"/>
                <a:gd name="T61" fmla="*/ 1 h 1763"/>
                <a:gd name="T62" fmla="*/ 19 w 1991"/>
                <a:gd name="T63" fmla="*/ 1 h 1763"/>
                <a:gd name="T64" fmla="*/ 18 w 1991"/>
                <a:gd name="T65" fmla="*/ 1 h 1763"/>
                <a:gd name="T66" fmla="*/ 18 w 1991"/>
                <a:gd name="T67" fmla="*/ 1 h 1763"/>
                <a:gd name="T68" fmla="*/ 18 w 1991"/>
                <a:gd name="T69" fmla="*/ 1 h 1763"/>
                <a:gd name="T70" fmla="*/ 18 w 1991"/>
                <a:gd name="T71" fmla="*/ 1 h 1763"/>
                <a:gd name="T72" fmla="*/ 18 w 1991"/>
                <a:gd name="T73" fmla="*/ 1 h 1763"/>
                <a:gd name="T74" fmla="*/ 19 w 1991"/>
                <a:gd name="T75" fmla="*/ 1 h 1763"/>
                <a:gd name="T76" fmla="*/ 22 w 1991"/>
                <a:gd name="T77" fmla="*/ 1 h 1763"/>
                <a:gd name="T78" fmla="*/ 26 w 1991"/>
                <a:gd name="T79" fmla="*/ 1 h 1763"/>
                <a:gd name="T80" fmla="*/ 27 w 1991"/>
                <a:gd name="T81" fmla="*/ 1 h 1763"/>
                <a:gd name="T82" fmla="*/ 29 w 1991"/>
                <a:gd name="T83" fmla="*/ 1 h 1763"/>
                <a:gd name="T84" fmla="*/ 27 w 1991"/>
                <a:gd name="T85" fmla="*/ 1 h 1763"/>
                <a:gd name="T86" fmla="*/ 24 w 1991"/>
                <a:gd name="T87" fmla="*/ 1 h 1763"/>
                <a:gd name="T88" fmla="*/ 22 w 1991"/>
                <a:gd name="T89" fmla="*/ 1 h 1763"/>
                <a:gd name="T90" fmla="*/ 19 w 1991"/>
                <a:gd name="T91" fmla="*/ 1 h 1763"/>
                <a:gd name="T92" fmla="*/ 19 w 1991"/>
                <a:gd name="T93" fmla="*/ 1 h 1763"/>
                <a:gd name="T94" fmla="*/ 19 w 1991"/>
                <a:gd name="T95" fmla="*/ 1 h 1763"/>
                <a:gd name="T96" fmla="*/ 18 w 1991"/>
                <a:gd name="T97" fmla="*/ 1 h 1763"/>
                <a:gd name="T98" fmla="*/ 18 w 1991"/>
                <a:gd name="T99" fmla="*/ 1 h 1763"/>
                <a:gd name="T100" fmla="*/ 14 w 1991"/>
                <a:gd name="T101" fmla="*/ 1 h 1763"/>
                <a:gd name="T102" fmla="*/ 12 w 1991"/>
                <a:gd name="T103" fmla="*/ 1 h 1763"/>
                <a:gd name="T104" fmla="*/ 9 w 1991"/>
                <a:gd name="T105" fmla="*/ 1 h 17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91"/>
                <a:gd name="T160" fmla="*/ 0 h 1763"/>
                <a:gd name="T161" fmla="*/ 1991 w 1991"/>
                <a:gd name="T162" fmla="*/ 1763 h 17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91" h="1763">
                  <a:moveTo>
                    <a:pt x="567" y="1405"/>
                  </a:moveTo>
                  <a:lnTo>
                    <a:pt x="567" y="1405"/>
                  </a:lnTo>
                  <a:lnTo>
                    <a:pt x="500" y="1365"/>
                  </a:lnTo>
                  <a:lnTo>
                    <a:pt x="451" y="1322"/>
                  </a:lnTo>
                  <a:lnTo>
                    <a:pt x="414" y="1279"/>
                  </a:lnTo>
                  <a:lnTo>
                    <a:pt x="389" y="1229"/>
                  </a:lnTo>
                  <a:lnTo>
                    <a:pt x="370" y="1183"/>
                  </a:lnTo>
                  <a:lnTo>
                    <a:pt x="355" y="1137"/>
                  </a:lnTo>
                  <a:lnTo>
                    <a:pt x="343" y="1090"/>
                  </a:lnTo>
                  <a:lnTo>
                    <a:pt x="328" y="1050"/>
                  </a:lnTo>
                  <a:lnTo>
                    <a:pt x="316" y="1019"/>
                  </a:lnTo>
                  <a:lnTo>
                    <a:pt x="311" y="995"/>
                  </a:lnTo>
                  <a:lnTo>
                    <a:pt x="313" y="976"/>
                  </a:lnTo>
                  <a:lnTo>
                    <a:pt x="318" y="961"/>
                  </a:lnTo>
                  <a:lnTo>
                    <a:pt x="325" y="951"/>
                  </a:lnTo>
                  <a:lnTo>
                    <a:pt x="338" y="948"/>
                  </a:lnTo>
                  <a:lnTo>
                    <a:pt x="350" y="951"/>
                  </a:lnTo>
                  <a:lnTo>
                    <a:pt x="365" y="957"/>
                  </a:lnTo>
                  <a:lnTo>
                    <a:pt x="180" y="865"/>
                  </a:lnTo>
                  <a:lnTo>
                    <a:pt x="165" y="852"/>
                  </a:lnTo>
                  <a:lnTo>
                    <a:pt x="153" y="849"/>
                  </a:lnTo>
                  <a:lnTo>
                    <a:pt x="143" y="852"/>
                  </a:lnTo>
                  <a:lnTo>
                    <a:pt x="133" y="862"/>
                  </a:lnTo>
                  <a:lnTo>
                    <a:pt x="128" y="877"/>
                  </a:lnTo>
                  <a:lnTo>
                    <a:pt x="128" y="899"/>
                  </a:lnTo>
                  <a:lnTo>
                    <a:pt x="133" y="927"/>
                  </a:lnTo>
                  <a:lnTo>
                    <a:pt x="143" y="957"/>
                  </a:lnTo>
                  <a:lnTo>
                    <a:pt x="158" y="1001"/>
                  </a:lnTo>
                  <a:lnTo>
                    <a:pt x="173" y="1047"/>
                  </a:lnTo>
                  <a:lnTo>
                    <a:pt x="185" y="1093"/>
                  </a:lnTo>
                  <a:lnTo>
                    <a:pt x="205" y="1140"/>
                  </a:lnTo>
                  <a:lnTo>
                    <a:pt x="229" y="1186"/>
                  </a:lnTo>
                  <a:lnTo>
                    <a:pt x="266" y="1232"/>
                  </a:lnTo>
                  <a:lnTo>
                    <a:pt x="316" y="1272"/>
                  </a:lnTo>
                  <a:lnTo>
                    <a:pt x="382" y="1312"/>
                  </a:lnTo>
                  <a:lnTo>
                    <a:pt x="362" y="1303"/>
                  </a:lnTo>
                  <a:lnTo>
                    <a:pt x="343" y="1294"/>
                  </a:lnTo>
                  <a:lnTo>
                    <a:pt x="325" y="1285"/>
                  </a:lnTo>
                  <a:lnTo>
                    <a:pt x="308" y="1275"/>
                  </a:lnTo>
                  <a:lnTo>
                    <a:pt x="293" y="1269"/>
                  </a:lnTo>
                  <a:lnTo>
                    <a:pt x="279" y="1263"/>
                  </a:lnTo>
                  <a:lnTo>
                    <a:pt x="266" y="1257"/>
                  </a:lnTo>
                  <a:lnTo>
                    <a:pt x="254" y="1251"/>
                  </a:lnTo>
                  <a:lnTo>
                    <a:pt x="187" y="1211"/>
                  </a:lnTo>
                  <a:lnTo>
                    <a:pt x="138" y="1167"/>
                  </a:lnTo>
                  <a:lnTo>
                    <a:pt x="101" y="1124"/>
                  </a:lnTo>
                  <a:lnTo>
                    <a:pt x="77" y="1078"/>
                  </a:lnTo>
                  <a:lnTo>
                    <a:pt x="57" y="1028"/>
                  </a:lnTo>
                  <a:lnTo>
                    <a:pt x="45" y="982"/>
                  </a:lnTo>
                  <a:lnTo>
                    <a:pt x="30" y="939"/>
                  </a:lnTo>
                  <a:lnTo>
                    <a:pt x="15" y="896"/>
                  </a:lnTo>
                  <a:lnTo>
                    <a:pt x="5" y="865"/>
                  </a:lnTo>
                  <a:lnTo>
                    <a:pt x="0" y="837"/>
                  </a:lnTo>
                  <a:lnTo>
                    <a:pt x="0" y="815"/>
                  </a:lnTo>
                  <a:lnTo>
                    <a:pt x="5" y="800"/>
                  </a:lnTo>
                  <a:lnTo>
                    <a:pt x="15" y="791"/>
                  </a:lnTo>
                  <a:lnTo>
                    <a:pt x="25" y="788"/>
                  </a:lnTo>
                  <a:lnTo>
                    <a:pt x="37" y="791"/>
                  </a:lnTo>
                  <a:lnTo>
                    <a:pt x="52" y="803"/>
                  </a:lnTo>
                  <a:lnTo>
                    <a:pt x="45" y="785"/>
                  </a:lnTo>
                  <a:lnTo>
                    <a:pt x="42" y="769"/>
                  </a:lnTo>
                  <a:lnTo>
                    <a:pt x="42" y="751"/>
                  </a:lnTo>
                  <a:lnTo>
                    <a:pt x="47" y="729"/>
                  </a:lnTo>
                  <a:lnTo>
                    <a:pt x="54" y="707"/>
                  </a:lnTo>
                  <a:lnTo>
                    <a:pt x="69" y="683"/>
                  </a:lnTo>
                  <a:lnTo>
                    <a:pt x="89" y="652"/>
                  </a:lnTo>
                  <a:lnTo>
                    <a:pt x="113" y="615"/>
                  </a:lnTo>
                  <a:lnTo>
                    <a:pt x="143" y="575"/>
                  </a:lnTo>
                  <a:lnTo>
                    <a:pt x="180" y="528"/>
                  </a:lnTo>
                  <a:lnTo>
                    <a:pt x="224" y="473"/>
                  </a:lnTo>
                  <a:lnTo>
                    <a:pt x="274" y="411"/>
                  </a:lnTo>
                  <a:lnTo>
                    <a:pt x="333" y="340"/>
                  </a:lnTo>
                  <a:lnTo>
                    <a:pt x="399" y="260"/>
                  </a:lnTo>
                  <a:lnTo>
                    <a:pt x="473" y="167"/>
                  </a:lnTo>
                  <a:lnTo>
                    <a:pt x="557" y="65"/>
                  </a:lnTo>
                  <a:lnTo>
                    <a:pt x="577" y="44"/>
                  </a:lnTo>
                  <a:lnTo>
                    <a:pt x="591" y="25"/>
                  </a:lnTo>
                  <a:lnTo>
                    <a:pt x="606" y="13"/>
                  </a:lnTo>
                  <a:lnTo>
                    <a:pt x="621" y="4"/>
                  </a:lnTo>
                  <a:lnTo>
                    <a:pt x="636" y="0"/>
                  </a:lnTo>
                  <a:lnTo>
                    <a:pt x="651" y="4"/>
                  </a:lnTo>
                  <a:lnTo>
                    <a:pt x="670" y="10"/>
                  </a:lnTo>
                  <a:lnTo>
                    <a:pt x="695" y="19"/>
                  </a:lnTo>
                  <a:lnTo>
                    <a:pt x="720" y="28"/>
                  </a:lnTo>
                  <a:lnTo>
                    <a:pt x="761" y="47"/>
                  </a:lnTo>
                  <a:lnTo>
                    <a:pt x="823" y="71"/>
                  </a:lnTo>
                  <a:lnTo>
                    <a:pt x="897" y="99"/>
                  </a:lnTo>
                  <a:lnTo>
                    <a:pt x="981" y="133"/>
                  </a:lnTo>
                  <a:lnTo>
                    <a:pt x="1072" y="167"/>
                  </a:lnTo>
                  <a:lnTo>
                    <a:pt x="1170" y="204"/>
                  </a:lnTo>
                  <a:lnTo>
                    <a:pt x="1271" y="241"/>
                  </a:lnTo>
                  <a:lnTo>
                    <a:pt x="1372" y="281"/>
                  </a:lnTo>
                  <a:lnTo>
                    <a:pt x="1471" y="318"/>
                  </a:lnTo>
                  <a:lnTo>
                    <a:pt x="1562" y="352"/>
                  </a:lnTo>
                  <a:lnTo>
                    <a:pt x="1646" y="386"/>
                  </a:lnTo>
                  <a:lnTo>
                    <a:pt x="1720" y="414"/>
                  </a:lnTo>
                  <a:lnTo>
                    <a:pt x="1781" y="436"/>
                  </a:lnTo>
                  <a:lnTo>
                    <a:pt x="1823" y="454"/>
                  </a:lnTo>
                  <a:lnTo>
                    <a:pt x="1848" y="464"/>
                  </a:lnTo>
                  <a:lnTo>
                    <a:pt x="1887" y="488"/>
                  </a:lnTo>
                  <a:lnTo>
                    <a:pt x="1902" y="510"/>
                  </a:lnTo>
                  <a:lnTo>
                    <a:pt x="1897" y="531"/>
                  </a:lnTo>
                  <a:lnTo>
                    <a:pt x="1882" y="550"/>
                  </a:lnTo>
                  <a:lnTo>
                    <a:pt x="1863" y="572"/>
                  </a:lnTo>
                  <a:lnTo>
                    <a:pt x="1838" y="599"/>
                  </a:lnTo>
                  <a:lnTo>
                    <a:pt x="1803" y="639"/>
                  </a:lnTo>
                  <a:lnTo>
                    <a:pt x="1764" y="686"/>
                  </a:lnTo>
                  <a:lnTo>
                    <a:pt x="1720" y="738"/>
                  </a:lnTo>
                  <a:lnTo>
                    <a:pt x="1673" y="797"/>
                  </a:lnTo>
                  <a:lnTo>
                    <a:pt x="1624" y="856"/>
                  </a:lnTo>
                  <a:lnTo>
                    <a:pt x="1574" y="917"/>
                  </a:lnTo>
                  <a:lnTo>
                    <a:pt x="1523" y="982"/>
                  </a:lnTo>
                  <a:lnTo>
                    <a:pt x="1473" y="1044"/>
                  </a:lnTo>
                  <a:lnTo>
                    <a:pt x="1427" y="1103"/>
                  </a:lnTo>
                  <a:lnTo>
                    <a:pt x="1385" y="1155"/>
                  </a:lnTo>
                  <a:lnTo>
                    <a:pt x="1345" y="1204"/>
                  </a:lnTo>
                  <a:lnTo>
                    <a:pt x="1313" y="1248"/>
                  </a:lnTo>
                  <a:lnTo>
                    <a:pt x="1289" y="1282"/>
                  </a:lnTo>
                  <a:lnTo>
                    <a:pt x="1271" y="1306"/>
                  </a:lnTo>
                  <a:lnTo>
                    <a:pt x="1249" y="1340"/>
                  </a:lnTo>
                  <a:lnTo>
                    <a:pt x="1229" y="1365"/>
                  </a:lnTo>
                  <a:lnTo>
                    <a:pt x="1212" y="1380"/>
                  </a:lnTo>
                  <a:lnTo>
                    <a:pt x="1197" y="1393"/>
                  </a:lnTo>
                  <a:lnTo>
                    <a:pt x="1185" y="1396"/>
                  </a:lnTo>
                  <a:lnTo>
                    <a:pt x="1178" y="1399"/>
                  </a:lnTo>
                  <a:lnTo>
                    <a:pt x="1173" y="1399"/>
                  </a:lnTo>
                  <a:lnTo>
                    <a:pt x="1170" y="1399"/>
                  </a:lnTo>
                  <a:lnTo>
                    <a:pt x="1173" y="1411"/>
                  </a:lnTo>
                  <a:lnTo>
                    <a:pt x="1178" y="1439"/>
                  </a:lnTo>
                  <a:lnTo>
                    <a:pt x="1188" y="1482"/>
                  </a:lnTo>
                  <a:lnTo>
                    <a:pt x="1200" y="1529"/>
                  </a:lnTo>
                  <a:lnTo>
                    <a:pt x="1215" y="1581"/>
                  </a:lnTo>
                  <a:lnTo>
                    <a:pt x="1229" y="1627"/>
                  </a:lnTo>
                  <a:lnTo>
                    <a:pt x="1247" y="1664"/>
                  </a:lnTo>
                  <a:lnTo>
                    <a:pt x="1264" y="1686"/>
                  </a:lnTo>
                  <a:lnTo>
                    <a:pt x="1271" y="1677"/>
                  </a:lnTo>
                  <a:lnTo>
                    <a:pt x="1291" y="1652"/>
                  </a:lnTo>
                  <a:lnTo>
                    <a:pt x="1326" y="1612"/>
                  </a:lnTo>
                  <a:lnTo>
                    <a:pt x="1367" y="1559"/>
                  </a:lnTo>
                  <a:lnTo>
                    <a:pt x="1417" y="1498"/>
                  </a:lnTo>
                  <a:lnTo>
                    <a:pt x="1473" y="1427"/>
                  </a:lnTo>
                  <a:lnTo>
                    <a:pt x="1532" y="1353"/>
                  </a:lnTo>
                  <a:lnTo>
                    <a:pt x="1594" y="1275"/>
                  </a:lnTo>
                  <a:lnTo>
                    <a:pt x="1658" y="1195"/>
                  </a:lnTo>
                  <a:lnTo>
                    <a:pt x="1720" y="1121"/>
                  </a:lnTo>
                  <a:lnTo>
                    <a:pt x="1776" y="1047"/>
                  </a:lnTo>
                  <a:lnTo>
                    <a:pt x="1831" y="979"/>
                  </a:lnTo>
                  <a:lnTo>
                    <a:pt x="1875" y="924"/>
                  </a:lnTo>
                  <a:lnTo>
                    <a:pt x="1912" y="874"/>
                  </a:lnTo>
                  <a:lnTo>
                    <a:pt x="1939" y="840"/>
                  </a:lnTo>
                  <a:lnTo>
                    <a:pt x="1951" y="822"/>
                  </a:lnTo>
                  <a:lnTo>
                    <a:pt x="1978" y="797"/>
                  </a:lnTo>
                  <a:lnTo>
                    <a:pt x="1991" y="809"/>
                  </a:lnTo>
                  <a:lnTo>
                    <a:pt x="1986" y="846"/>
                  </a:lnTo>
                  <a:lnTo>
                    <a:pt x="1966" y="883"/>
                  </a:lnTo>
                  <a:lnTo>
                    <a:pt x="1902" y="954"/>
                  </a:lnTo>
                  <a:lnTo>
                    <a:pt x="1843" y="1025"/>
                  </a:lnTo>
                  <a:lnTo>
                    <a:pt x="1784" y="1096"/>
                  </a:lnTo>
                  <a:lnTo>
                    <a:pt x="1727" y="1167"/>
                  </a:lnTo>
                  <a:lnTo>
                    <a:pt x="1673" y="1235"/>
                  </a:lnTo>
                  <a:lnTo>
                    <a:pt x="1621" y="1303"/>
                  </a:lnTo>
                  <a:lnTo>
                    <a:pt x="1572" y="1368"/>
                  </a:lnTo>
                  <a:lnTo>
                    <a:pt x="1528" y="1430"/>
                  </a:lnTo>
                  <a:lnTo>
                    <a:pt x="1486" y="1485"/>
                  </a:lnTo>
                  <a:lnTo>
                    <a:pt x="1446" y="1538"/>
                  </a:lnTo>
                  <a:lnTo>
                    <a:pt x="1414" y="1584"/>
                  </a:lnTo>
                  <a:lnTo>
                    <a:pt x="1382" y="1624"/>
                  </a:lnTo>
                  <a:lnTo>
                    <a:pt x="1358" y="1655"/>
                  </a:lnTo>
                  <a:lnTo>
                    <a:pt x="1335" y="1680"/>
                  </a:lnTo>
                  <a:lnTo>
                    <a:pt x="1321" y="1692"/>
                  </a:lnTo>
                  <a:lnTo>
                    <a:pt x="1308" y="1698"/>
                  </a:lnTo>
                  <a:lnTo>
                    <a:pt x="1313" y="1717"/>
                  </a:lnTo>
                  <a:lnTo>
                    <a:pt x="1311" y="1732"/>
                  </a:lnTo>
                  <a:lnTo>
                    <a:pt x="1303" y="1745"/>
                  </a:lnTo>
                  <a:lnTo>
                    <a:pt x="1291" y="1757"/>
                  </a:lnTo>
                  <a:lnTo>
                    <a:pt x="1274" y="1763"/>
                  </a:lnTo>
                  <a:lnTo>
                    <a:pt x="1257" y="1763"/>
                  </a:lnTo>
                  <a:lnTo>
                    <a:pt x="1237" y="1757"/>
                  </a:lnTo>
                  <a:lnTo>
                    <a:pt x="1217" y="1745"/>
                  </a:lnTo>
                  <a:lnTo>
                    <a:pt x="1205" y="1735"/>
                  </a:lnTo>
                  <a:lnTo>
                    <a:pt x="1188" y="1726"/>
                  </a:lnTo>
                  <a:lnTo>
                    <a:pt x="1163" y="1711"/>
                  </a:lnTo>
                  <a:lnTo>
                    <a:pt x="1133" y="1695"/>
                  </a:lnTo>
                  <a:lnTo>
                    <a:pt x="1099" y="1677"/>
                  </a:lnTo>
                  <a:lnTo>
                    <a:pt x="1062" y="1655"/>
                  </a:lnTo>
                  <a:lnTo>
                    <a:pt x="1020" y="1634"/>
                  </a:lnTo>
                  <a:lnTo>
                    <a:pt x="976" y="1612"/>
                  </a:lnTo>
                  <a:lnTo>
                    <a:pt x="929" y="1587"/>
                  </a:lnTo>
                  <a:lnTo>
                    <a:pt x="877" y="1563"/>
                  </a:lnTo>
                  <a:lnTo>
                    <a:pt x="828" y="1535"/>
                  </a:lnTo>
                  <a:lnTo>
                    <a:pt x="776" y="1510"/>
                  </a:lnTo>
                  <a:lnTo>
                    <a:pt x="722" y="1482"/>
                  </a:lnTo>
                  <a:lnTo>
                    <a:pt x="670" y="1458"/>
                  </a:lnTo>
                  <a:lnTo>
                    <a:pt x="619" y="1430"/>
                  </a:lnTo>
                  <a:lnTo>
                    <a:pt x="567" y="140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Line 22"/>
            <p:cNvSpPr>
              <a:spLocks noChangeShapeType="1"/>
            </p:cNvSpPr>
            <p:nvPr/>
          </p:nvSpPr>
          <p:spPr bwMode="auto">
            <a:xfrm flipH="1">
              <a:off x="8549" y="9919"/>
              <a:ext cx="557" cy="4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Line 23"/>
            <p:cNvSpPr>
              <a:spLocks noChangeShapeType="1"/>
            </p:cNvSpPr>
            <p:nvPr/>
          </p:nvSpPr>
          <p:spPr bwMode="auto">
            <a:xfrm flipV="1">
              <a:off x="8559" y="10008"/>
              <a:ext cx="478" cy="4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Line 24"/>
            <p:cNvSpPr>
              <a:spLocks noChangeShapeType="1"/>
            </p:cNvSpPr>
            <p:nvPr/>
          </p:nvSpPr>
          <p:spPr bwMode="auto">
            <a:xfrm flipV="1">
              <a:off x="8570" y="10205"/>
              <a:ext cx="280" cy="2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5"/>
            <p:cNvSpPr>
              <a:spLocks/>
            </p:cNvSpPr>
            <p:nvPr/>
          </p:nvSpPr>
          <p:spPr bwMode="auto">
            <a:xfrm>
              <a:off x="8766" y="10124"/>
              <a:ext cx="337" cy="256"/>
            </a:xfrm>
            <a:custGeom>
              <a:avLst/>
              <a:gdLst>
                <a:gd name="T0" fmla="*/ 2 w 421"/>
                <a:gd name="T1" fmla="*/ 0 h 441"/>
                <a:gd name="T2" fmla="*/ 0 w 421"/>
                <a:gd name="T3" fmla="*/ 1 h 441"/>
                <a:gd name="T4" fmla="*/ 2 w 421"/>
                <a:gd name="T5" fmla="*/ 1 h 441"/>
                <a:gd name="T6" fmla="*/ 2 w 421"/>
                <a:gd name="T7" fmla="*/ 1 h 441"/>
                <a:gd name="T8" fmla="*/ 2 w 421"/>
                <a:gd name="T9" fmla="*/ 1 h 441"/>
                <a:gd name="T10" fmla="*/ 2 w 421"/>
                <a:gd name="T11" fmla="*/ 1 h 441"/>
                <a:gd name="T12" fmla="*/ 3 w 421"/>
                <a:gd name="T13" fmla="*/ 1 h 441"/>
                <a:gd name="T14" fmla="*/ 3 w 421"/>
                <a:gd name="T15" fmla="*/ 1 h 441"/>
                <a:gd name="T16" fmla="*/ 4 w 421"/>
                <a:gd name="T17" fmla="*/ 1 h 441"/>
                <a:gd name="T18" fmla="*/ 4 w 421"/>
                <a:gd name="T19" fmla="*/ 1 h 441"/>
                <a:gd name="T20" fmla="*/ 4 w 421"/>
                <a:gd name="T21" fmla="*/ 1 h 441"/>
                <a:gd name="T22" fmla="*/ 4 w 421"/>
                <a:gd name="T23" fmla="*/ 1 h 441"/>
                <a:gd name="T24" fmla="*/ 4 w 421"/>
                <a:gd name="T25" fmla="*/ 1 h 441"/>
                <a:gd name="T26" fmla="*/ 4 w 421"/>
                <a:gd name="T27" fmla="*/ 1 h 441"/>
                <a:gd name="T28" fmla="*/ 4 w 421"/>
                <a:gd name="T29" fmla="*/ 1 h 441"/>
                <a:gd name="T30" fmla="*/ 5 w 421"/>
                <a:gd name="T31" fmla="*/ 1 h 441"/>
                <a:gd name="T32" fmla="*/ 5 w 421"/>
                <a:gd name="T33" fmla="*/ 1 h 441"/>
                <a:gd name="T34" fmla="*/ 5 w 421"/>
                <a:gd name="T35" fmla="*/ 1 h 441"/>
                <a:gd name="T36" fmla="*/ 6 w 421"/>
                <a:gd name="T37" fmla="*/ 1 h 441"/>
                <a:gd name="T38" fmla="*/ 6 w 421"/>
                <a:gd name="T39" fmla="*/ 1 h 441"/>
                <a:gd name="T40" fmla="*/ 6 w 421"/>
                <a:gd name="T41" fmla="*/ 1 h 441"/>
                <a:gd name="T42" fmla="*/ 6 w 421"/>
                <a:gd name="T43" fmla="*/ 1 h 441"/>
                <a:gd name="T44" fmla="*/ 6 w 421"/>
                <a:gd name="T45" fmla="*/ 1 h 441"/>
                <a:gd name="T46" fmla="*/ 6 w 421"/>
                <a:gd name="T47" fmla="*/ 1 h 441"/>
                <a:gd name="T48" fmla="*/ 5 w 421"/>
                <a:gd name="T49" fmla="*/ 1 h 441"/>
                <a:gd name="T50" fmla="*/ 5 w 421"/>
                <a:gd name="T51" fmla="*/ 1 h 441"/>
                <a:gd name="T52" fmla="*/ 4 w 421"/>
                <a:gd name="T53" fmla="*/ 1 h 441"/>
                <a:gd name="T54" fmla="*/ 4 w 421"/>
                <a:gd name="T55" fmla="*/ 1 h 441"/>
                <a:gd name="T56" fmla="*/ 2 w 421"/>
                <a:gd name="T57" fmla="*/ 1 h 441"/>
                <a:gd name="T58" fmla="*/ 2 w 421"/>
                <a:gd name="T59" fmla="*/ 0 h 4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441"/>
                <a:gd name="T92" fmla="*/ 421 w 421"/>
                <a:gd name="T93" fmla="*/ 441 h 44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441">
                  <a:moveTo>
                    <a:pt x="135" y="0"/>
                  </a:moveTo>
                  <a:lnTo>
                    <a:pt x="0" y="170"/>
                  </a:lnTo>
                  <a:lnTo>
                    <a:pt x="25" y="179"/>
                  </a:lnTo>
                  <a:lnTo>
                    <a:pt x="59" y="197"/>
                  </a:lnTo>
                  <a:lnTo>
                    <a:pt x="101" y="228"/>
                  </a:lnTo>
                  <a:lnTo>
                    <a:pt x="145" y="268"/>
                  </a:lnTo>
                  <a:lnTo>
                    <a:pt x="190" y="309"/>
                  </a:lnTo>
                  <a:lnTo>
                    <a:pt x="227" y="355"/>
                  </a:lnTo>
                  <a:lnTo>
                    <a:pt x="254" y="398"/>
                  </a:lnTo>
                  <a:lnTo>
                    <a:pt x="268" y="441"/>
                  </a:lnTo>
                  <a:lnTo>
                    <a:pt x="276" y="398"/>
                  </a:lnTo>
                  <a:lnTo>
                    <a:pt x="283" y="330"/>
                  </a:lnTo>
                  <a:lnTo>
                    <a:pt x="281" y="268"/>
                  </a:lnTo>
                  <a:lnTo>
                    <a:pt x="268" y="228"/>
                  </a:lnTo>
                  <a:lnTo>
                    <a:pt x="288" y="228"/>
                  </a:lnTo>
                  <a:lnTo>
                    <a:pt x="308" y="228"/>
                  </a:lnTo>
                  <a:lnTo>
                    <a:pt x="330" y="228"/>
                  </a:lnTo>
                  <a:lnTo>
                    <a:pt x="352" y="231"/>
                  </a:lnTo>
                  <a:lnTo>
                    <a:pt x="374" y="234"/>
                  </a:lnTo>
                  <a:lnTo>
                    <a:pt x="392" y="241"/>
                  </a:lnTo>
                  <a:lnTo>
                    <a:pt x="409" y="253"/>
                  </a:lnTo>
                  <a:lnTo>
                    <a:pt x="421" y="271"/>
                  </a:lnTo>
                  <a:lnTo>
                    <a:pt x="409" y="244"/>
                  </a:lnTo>
                  <a:lnTo>
                    <a:pt x="389" y="204"/>
                  </a:lnTo>
                  <a:lnTo>
                    <a:pt x="360" y="154"/>
                  </a:lnTo>
                  <a:lnTo>
                    <a:pt x="323" y="108"/>
                  </a:lnTo>
                  <a:lnTo>
                    <a:pt x="281" y="62"/>
                  </a:lnTo>
                  <a:lnTo>
                    <a:pt x="234" y="25"/>
                  </a:lnTo>
                  <a:lnTo>
                    <a:pt x="185" y="3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26"/>
            <p:cNvSpPr>
              <a:spLocks/>
            </p:cNvSpPr>
            <p:nvPr/>
          </p:nvSpPr>
          <p:spPr bwMode="auto">
            <a:xfrm>
              <a:off x="8766" y="10124"/>
              <a:ext cx="337" cy="256"/>
            </a:xfrm>
            <a:custGeom>
              <a:avLst/>
              <a:gdLst>
                <a:gd name="T0" fmla="*/ 2 w 421"/>
                <a:gd name="T1" fmla="*/ 0 h 441"/>
                <a:gd name="T2" fmla="*/ 0 w 421"/>
                <a:gd name="T3" fmla="*/ 1 h 441"/>
                <a:gd name="T4" fmla="*/ 2 w 421"/>
                <a:gd name="T5" fmla="*/ 1 h 441"/>
                <a:gd name="T6" fmla="*/ 2 w 421"/>
                <a:gd name="T7" fmla="*/ 1 h 441"/>
                <a:gd name="T8" fmla="*/ 2 w 421"/>
                <a:gd name="T9" fmla="*/ 1 h 441"/>
                <a:gd name="T10" fmla="*/ 2 w 421"/>
                <a:gd name="T11" fmla="*/ 1 h 441"/>
                <a:gd name="T12" fmla="*/ 3 w 421"/>
                <a:gd name="T13" fmla="*/ 1 h 441"/>
                <a:gd name="T14" fmla="*/ 3 w 421"/>
                <a:gd name="T15" fmla="*/ 1 h 441"/>
                <a:gd name="T16" fmla="*/ 4 w 421"/>
                <a:gd name="T17" fmla="*/ 1 h 441"/>
                <a:gd name="T18" fmla="*/ 4 w 421"/>
                <a:gd name="T19" fmla="*/ 1 h 441"/>
                <a:gd name="T20" fmla="*/ 4 w 421"/>
                <a:gd name="T21" fmla="*/ 1 h 441"/>
                <a:gd name="T22" fmla="*/ 4 w 421"/>
                <a:gd name="T23" fmla="*/ 1 h 441"/>
                <a:gd name="T24" fmla="*/ 4 w 421"/>
                <a:gd name="T25" fmla="*/ 1 h 441"/>
                <a:gd name="T26" fmla="*/ 4 w 421"/>
                <a:gd name="T27" fmla="*/ 1 h 441"/>
                <a:gd name="T28" fmla="*/ 4 w 421"/>
                <a:gd name="T29" fmla="*/ 1 h 441"/>
                <a:gd name="T30" fmla="*/ 5 w 421"/>
                <a:gd name="T31" fmla="*/ 1 h 441"/>
                <a:gd name="T32" fmla="*/ 5 w 421"/>
                <a:gd name="T33" fmla="*/ 1 h 441"/>
                <a:gd name="T34" fmla="*/ 5 w 421"/>
                <a:gd name="T35" fmla="*/ 1 h 441"/>
                <a:gd name="T36" fmla="*/ 6 w 421"/>
                <a:gd name="T37" fmla="*/ 1 h 441"/>
                <a:gd name="T38" fmla="*/ 6 w 421"/>
                <a:gd name="T39" fmla="*/ 1 h 441"/>
                <a:gd name="T40" fmla="*/ 6 w 421"/>
                <a:gd name="T41" fmla="*/ 1 h 441"/>
                <a:gd name="T42" fmla="*/ 6 w 421"/>
                <a:gd name="T43" fmla="*/ 1 h 441"/>
                <a:gd name="T44" fmla="*/ 6 w 421"/>
                <a:gd name="T45" fmla="*/ 1 h 441"/>
                <a:gd name="T46" fmla="*/ 6 w 421"/>
                <a:gd name="T47" fmla="*/ 1 h 441"/>
                <a:gd name="T48" fmla="*/ 5 w 421"/>
                <a:gd name="T49" fmla="*/ 1 h 441"/>
                <a:gd name="T50" fmla="*/ 5 w 421"/>
                <a:gd name="T51" fmla="*/ 1 h 441"/>
                <a:gd name="T52" fmla="*/ 4 w 421"/>
                <a:gd name="T53" fmla="*/ 1 h 441"/>
                <a:gd name="T54" fmla="*/ 4 w 421"/>
                <a:gd name="T55" fmla="*/ 1 h 441"/>
                <a:gd name="T56" fmla="*/ 2 w 421"/>
                <a:gd name="T57" fmla="*/ 1 h 441"/>
                <a:gd name="T58" fmla="*/ 2 w 421"/>
                <a:gd name="T59" fmla="*/ 0 h 4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441"/>
                <a:gd name="T92" fmla="*/ 421 w 421"/>
                <a:gd name="T93" fmla="*/ 441 h 44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441">
                  <a:moveTo>
                    <a:pt x="135" y="0"/>
                  </a:moveTo>
                  <a:lnTo>
                    <a:pt x="0" y="170"/>
                  </a:lnTo>
                  <a:lnTo>
                    <a:pt x="25" y="179"/>
                  </a:lnTo>
                  <a:lnTo>
                    <a:pt x="59" y="197"/>
                  </a:lnTo>
                  <a:lnTo>
                    <a:pt x="101" y="228"/>
                  </a:lnTo>
                  <a:lnTo>
                    <a:pt x="145" y="268"/>
                  </a:lnTo>
                  <a:lnTo>
                    <a:pt x="190" y="309"/>
                  </a:lnTo>
                  <a:lnTo>
                    <a:pt x="227" y="355"/>
                  </a:lnTo>
                  <a:lnTo>
                    <a:pt x="254" y="398"/>
                  </a:lnTo>
                  <a:lnTo>
                    <a:pt x="268" y="441"/>
                  </a:lnTo>
                  <a:lnTo>
                    <a:pt x="276" y="398"/>
                  </a:lnTo>
                  <a:lnTo>
                    <a:pt x="283" y="330"/>
                  </a:lnTo>
                  <a:lnTo>
                    <a:pt x="281" y="268"/>
                  </a:lnTo>
                  <a:lnTo>
                    <a:pt x="268" y="228"/>
                  </a:lnTo>
                  <a:lnTo>
                    <a:pt x="288" y="228"/>
                  </a:lnTo>
                  <a:lnTo>
                    <a:pt x="308" y="228"/>
                  </a:lnTo>
                  <a:lnTo>
                    <a:pt x="330" y="228"/>
                  </a:lnTo>
                  <a:lnTo>
                    <a:pt x="352" y="231"/>
                  </a:lnTo>
                  <a:lnTo>
                    <a:pt x="374" y="234"/>
                  </a:lnTo>
                  <a:lnTo>
                    <a:pt x="392" y="241"/>
                  </a:lnTo>
                  <a:lnTo>
                    <a:pt x="409" y="253"/>
                  </a:lnTo>
                  <a:lnTo>
                    <a:pt x="421" y="271"/>
                  </a:lnTo>
                  <a:lnTo>
                    <a:pt x="409" y="244"/>
                  </a:lnTo>
                  <a:lnTo>
                    <a:pt x="389" y="204"/>
                  </a:lnTo>
                  <a:lnTo>
                    <a:pt x="360" y="154"/>
                  </a:lnTo>
                  <a:lnTo>
                    <a:pt x="323" y="108"/>
                  </a:lnTo>
                  <a:lnTo>
                    <a:pt x="281" y="62"/>
                  </a:lnTo>
                  <a:lnTo>
                    <a:pt x="234" y="25"/>
                  </a:lnTo>
                  <a:lnTo>
                    <a:pt x="185" y="3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27"/>
            <p:cNvSpPr>
              <a:spLocks/>
            </p:cNvSpPr>
            <p:nvPr/>
          </p:nvSpPr>
          <p:spPr bwMode="auto">
            <a:xfrm>
              <a:off x="8766" y="10124"/>
              <a:ext cx="337" cy="256"/>
            </a:xfrm>
            <a:custGeom>
              <a:avLst/>
              <a:gdLst>
                <a:gd name="T0" fmla="*/ 2 w 421"/>
                <a:gd name="T1" fmla="*/ 0 h 441"/>
                <a:gd name="T2" fmla="*/ 0 w 421"/>
                <a:gd name="T3" fmla="*/ 1 h 441"/>
                <a:gd name="T4" fmla="*/ 0 w 421"/>
                <a:gd name="T5" fmla="*/ 1 h 441"/>
                <a:gd name="T6" fmla="*/ 2 w 421"/>
                <a:gd name="T7" fmla="*/ 1 h 441"/>
                <a:gd name="T8" fmla="*/ 2 w 421"/>
                <a:gd name="T9" fmla="*/ 1 h 441"/>
                <a:gd name="T10" fmla="*/ 2 w 421"/>
                <a:gd name="T11" fmla="*/ 1 h 441"/>
                <a:gd name="T12" fmla="*/ 2 w 421"/>
                <a:gd name="T13" fmla="*/ 1 h 441"/>
                <a:gd name="T14" fmla="*/ 3 w 421"/>
                <a:gd name="T15" fmla="*/ 1 h 441"/>
                <a:gd name="T16" fmla="*/ 3 w 421"/>
                <a:gd name="T17" fmla="*/ 1 h 441"/>
                <a:gd name="T18" fmla="*/ 4 w 421"/>
                <a:gd name="T19" fmla="*/ 1 h 441"/>
                <a:gd name="T20" fmla="*/ 4 w 421"/>
                <a:gd name="T21" fmla="*/ 1 h 441"/>
                <a:gd name="T22" fmla="*/ 4 w 421"/>
                <a:gd name="T23" fmla="*/ 1 h 441"/>
                <a:gd name="T24" fmla="*/ 4 w 421"/>
                <a:gd name="T25" fmla="*/ 1 h 441"/>
                <a:gd name="T26" fmla="*/ 4 w 421"/>
                <a:gd name="T27" fmla="*/ 1 h 441"/>
                <a:gd name="T28" fmla="*/ 4 w 421"/>
                <a:gd name="T29" fmla="*/ 1 h 441"/>
                <a:gd name="T30" fmla="*/ 4 w 421"/>
                <a:gd name="T31" fmla="*/ 1 h 441"/>
                <a:gd name="T32" fmla="*/ 4 w 421"/>
                <a:gd name="T33" fmla="*/ 1 h 441"/>
                <a:gd name="T34" fmla="*/ 4 w 421"/>
                <a:gd name="T35" fmla="*/ 1 h 441"/>
                <a:gd name="T36" fmla="*/ 5 w 421"/>
                <a:gd name="T37" fmla="*/ 1 h 441"/>
                <a:gd name="T38" fmla="*/ 5 w 421"/>
                <a:gd name="T39" fmla="*/ 1 h 441"/>
                <a:gd name="T40" fmla="*/ 5 w 421"/>
                <a:gd name="T41" fmla="*/ 1 h 441"/>
                <a:gd name="T42" fmla="*/ 6 w 421"/>
                <a:gd name="T43" fmla="*/ 1 h 441"/>
                <a:gd name="T44" fmla="*/ 6 w 421"/>
                <a:gd name="T45" fmla="*/ 1 h 441"/>
                <a:gd name="T46" fmla="*/ 6 w 421"/>
                <a:gd name="T47" fmla="*/ 1 h 441"/>
                <a:gd name="T48" fmla="*/ 6 w 421"/>
                <a:gd name="T49" fmla="*/ 1 h 441"/>
                <a:gd name="T50" fmla="*/ 6 w 421"/>
                <a:gd name="T51" fmla="*/ 1 h 441"/>
                <a:gd name="T52" fmla="*/ 6 w 421"/>
                <a:gd name="T53" fmla="*/ 1 h 441"/>
                <a:gd name="T54" fmla="*/ 6 w 421"/>
                <a:gd name="T55" fmla="*/ 1 h 441"/>
                <a:gd name="T56" fmla="*/ 5 w 421"/>
                <a:gd name="T57" fmla="*/ 1 h 441"/>
                <a:gd name="T58" fmla="*/ 5 w 421"/>
                <a:gd name="T59" fmla="*/ 1 h 441"/>
                <a:gd name="T60" fmla="*/ 4 w 421"/>
                <a:gd name="T61" fmla="*/ 1 h 441"/>
                <a:gd name="T62" fmla="*/ 4 w 421"/>
                <a:gd name="T63" fmla="*/ 1 h 441"/>
                <a:gd name="T64" fmla="*/ 2 w 421"/>
                <a:gd name="T65" fmla="*/ 1 h 441"/>
                <a:gd name="T66" fmla="*/ 2 w 421"/>
                <a:gd name="T67" fmla="*/ 0 h 4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1"/>
                <a:gd name="T103" fmla="*/ 0 h 441"/>
                <a:gd name="T104" fmla="*/ 421 w 421"/>
                <a:gd name="T105" fmla="*/ 441 h 4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1" h="441">
                  <a:moveTo>
                    <a:pt x="135" y="0"/>
                  </a:moveTo>
                  <a:lnTo>
                    <a:pt x="0" y="170"/>
                  </a:lnTo>
                  <a:lnTo>
                    <a:pt x="25" y="179"/>
                  </a:lnTo>
                  <a:lnTo>
                    <a:pt x="59" y="197"/>
                  </a:lnTo>
                  <a:lnTo>
                    <a:pt x="101" y="228"/>
                  </a:lnTo>
                  <a:lnTo>
                    <a:pt x="145" y="268"/>
                  </a:lnTo>
                  <a:lnTo>
                    <a:pt x="190" y="309"/>
                  </a:lnTo>
                  <a:lnTo>
                    <a:pt x="227" y="355"/>
                  </a:lnTo>
                  <a:lnTo>
                    <a:pt x="254" y="398"/>
                  </a:lnTo>
                  <a:lnTo>
                    <a:pt x="268" y="441"/>
                  </a:lnTo>
                  <a:lnTo>
                    <a:pt x="276" y="398"/>
                  </a:lnTo>
                  <a:lnTo>
                    <a:pt x="283" y="330"/>
                  </a:lnTo>
                  <a:lnTo>
                    <a:pt x="281" y="268"/>
                  </a:lnTo>
                  <a:lnTo>
                    <a:pt x="268" y="228"/>
                  </a:lnTo>
                  <a:lnTo>
                    <a:pt x="288" y="228"/>
                  </a:lnTo>
                  <a:lnTo>
                    <a:pt x="308" y="228"/>
                  </a:lnTo>
                  <a:lnTo>
                    <a:pt x="330" y="228"/>
                  </a:lnTo>
                  <a:lnTo>
                    <a:pt x="352" y="231"/>
                  </a:lnTo>
                  <a:lnTo>
                    <a:pt x="374" y="234"/>
                  </a:lnTo>
                  <a:lnTo>
                    <a:pt x="392" y="241"/>
                  </a:lnTo>
                  <a:lnTo>
                    <a:pt x="409" y="253"/>
                  </a:lnTo>
                  <a:lnTo>
                    <a:pt x="421" y="271"/>
                  </a:lnTo>
                  <a:lnTo>
                    <a:pt x="409" y="244"/>
                  </a:lnTo>
                  <a:lnTo>
                    <a:pt x="389" y="204"/>
                  </a:lnTo>
                  <a:lnTo>
                    <a:pt x="360" y="154"/>
                  </a:lnTo>
                  <a:lnTo>
                    <a:pt x="323" y="108"/>
                  </a:lnTo>
                  <a:lnTo>
                    <a:pt x="281" y="62"/>
                  </a:lnTo>
                  <a:lnTo>
                    <a:pt x="234" y="25"/>
                  </a:lnTo>
                  <a:lnTo>
                    <a:pt x="185" y="3"/>
                  </a:lnTo>
                  <a:lnTo>
                    <a:pt x="1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28"/>
            <p:cNvSpPr>
              <a:spLocks/>
            </p:cNvSpPr>
            <p:nvPr/>
          </p:nvSpPr>
          <p:spPr bwMode="auto">
            <a:xfrm>
              <a:off x="7691" y="10012"/>
              <a:ext cx="352" cy="323"/>
            </a:xfrm>
            <a:custGeom>
              <a:avLst/>
              <a:gdLst>
                <a:gd name="T0" fmla="*/ 6 w 439"/>
                <a:gd name="T1" fmla="*/ 1 h 556"/>
                <a:gd name="T2" fmla="*/ 6 w 439"/>
                <a:gd name="T3" fmla="*/ 1 h 556"/>
                <a:gd name="T4" fmla="*/ 5 w 439"/>
                <a:gd name="T5" fmla="*/ 1 h 556"/>
                <a:gd name="T6" fmla="*/ 4 w 439"/>
                <a:gd name="T7" fmla="*/ 1 h 556"/>
                <a:gd name="T8" fmla="*/ 4 w 439"/>
                <a:gd name="T9" fmla="*/ 1 h 556"/>
                <a:gd name="T10" fmla="*/ 4 w 439"/>
                <a:gd name="T11" fmla="*/ 1 h 556"/>
                <a:gd name="T12" fmla="*/ 3 w 439"/>
                <a:gd name="T13" fmla="*/ 1 h 556"/>
                <a:gd name="T14" fmla="*/ 3 w 439"/>
                <a:gd name="T15" fmla="*/ 1 h 556"/>
                <a:gd name="T16" fmla="*/ 3 w 439"/>
                <a:gd name="T17" fmla="*/ 1 h 556"/>
                <a:gd name="T18" fmla="*/ 3 w 439"/>
                <a:gd name="T19" fmla="*/ 1 h 556"/>
                <a:gd name="T20" fmla="*/ 2 w 439"/>
                <a:gd name="T21" fmla="*/ 1 h 556"/>
                <a:gd name="T22" fmla="*/ 2 w 439"/>
                <a:gd name="T23" fmla="*/ 1 h 556"/>
                <a:gd name="T24" fmla="*/ 3 w 439"/>
                <a:gd name="T25" fmla="*/ 1 h 556"/>
                <a:gd name="T26" fmla="*/ 3 w 439"/>
                <a:gd name="T27" fmla="*/ 1 h 556"/>
                <a:gd name="T28" fmla="*/ 3 w 439"/>
                <a:gd name="T29" fmla="*/ 1 h 556"/>
                <a:gd name="T30" fmla="*/ 3 w 439"/>
                <a:gd name="T31" fmla="*/ 1 h 556"/>
                <a:gd name="T32" fmla="*/ 4 w 439"/>
                <a:gd name="T33" fmla="*/ 1 h 556"/>
                <a:gd name="T34" fmla="*/ 2 w 439"/>
                <a:gd name="T35" fmla="*/ 1 h 556"/>
                <a:gd name="T36" fmla="*/ 2 w 439"/>
                <a:gd name="T37" fmla="*/ 1 h 556"/>
                <a:gd name="T38" fmla="*/ 2 w 439"/>
                <a:gd name="T39" fmla="*/ 0 h 556"/>
                <a:gd name="T40" fmla="*/ 2 w 439"/>
                <a:gd name="T41" fmla="*/ 1 h 556"/>
                <a:gd name="T42" fmla="*/ 2 w 439"/>
                <a:gd name="T43" fmla="*/ 1 h 556"/>
                <a:gd name="T44" fmla="*/ 0 w 439"/>
                <a:gd name="T45" fmla="*/ 1 h 556"/>
                <a:gd name="T46" fmla="*/ 0 w 439"/>
                <a:gd name="T47" fmla="*/ 1 h 556"/>
                <a:gd name="T48" fmla="*/ 2 w 439"/>
                <a:gd name="T49" fmla="*/ 1 h 556"/>
                <a:gd name="T50" fmla="*/ 2 w 439"/>
                <a:gd name="T51" fmla="*/ 1 h 556"/>
                <a:gd name="T52" fmla="*/ 2 w 439"/>
                <a:gd name="T53" fmla="*/ 1 h 556"/>
                <a:gd name="T54" fmla="*/ 2 w 439"/>
                <a:gd name="T55" fmla="*/ 1 h 556"/>
                <a:gd name="T56" fmla="*/ 2 w 439"/>
                <a:gd name="T57" fmla="*/ 1 h 556"/>
                <a:gd name="T58" fmla="*/ 2 w 439"/>
                <a:gd name="T59" fmla="*/ 1 h 556"/>
                <a:gd name="T60" fmla="*/ 2 w 439"/>
                <a:gd name="T61" fmla="*/ 1 h 556"/>
                <a:gd name="T62" fmla="*/ 2 w 439"/>
                <a:gd name="T63" fmla="*/ 1 h 556"/>
                <a:gd name="T64" fmla="*/ 3 w 439"/>
                <a:gd name="T65" fmla="*/ 1 h 556"/>
                <a:gd name="T66" fmla="*/ 4 w 439"/>
                <a:gd name="T67" fmla="*/ 1 h 556"/>
                <a:gd name="T68" fmla="*/ 6 w 439"/>
                <a:gd name="T69" fmla="*/ 1 h 5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9"/>
                <a:gd name="T106" fmla="*/ 0 h 556"/>
                <a:gd name="T107" fmla="*/ 439 w 439"/>
                <a:gd name="T108" fmla="*/ 556 h 5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9" h="556">
                  <a:moveTo>
                    <a:pt x="439" y="556"/>
                  </a:moveTo>
                  <a:lnTo>
                    <a:pt x="372" y="516"/>
                  </a:lnTo>
                  <a:lnTo>
                    <a:pt x="323" y="473"/>
                  </a:lnTo>
                  <a:lnTo>
                    <a:pt x="286" y="430"/>
                  </a:lnTo>
                  <a:lnTo>
                    <a:pt x="261" y="383"/>
                  </a:lnTo>
                  <a:lnTo>
                    <a:pt x="242" y="334"/>
                  </a:lnTo>
                  <a:lnTo>
                    <a:pt x="227" y="288"/>
                  </a:lnTo>
                  <a:lnTo>
                    <a:pt x="215" y="244"/>
                  </a:lnTo>
                  <a:lnTo>
                    <a:pt x="200" y="201"/>
                  </a:lnTo>
                  <a:lnTo>
                    <a:pt x="188" y="170"/>
                  </a:lnTo>
                  <a:lnTo>
                    <a:pt x="183" y="146"/>
                  </a:lnTo>
                  <a:lnTo>
                    <a:pt x="185" y="127"/>
                  </a:lnTo>
                  <a:lnTo>
                    <a:pt x="190" y="112"/>
                  </a:lnTo>
                  <a:lnTo>
                    <a:pt x="197" y="102"/>
                  </a:lnTo>
                  <a:lnTo>
                    <a:pt x="210" y="99"/>
                  </a:lnTo>
                  <a:lnTo>
                    <a:pt x="222" y="102"/>
                  </a:lnTo>
                  <a:lnTo>
                    <a:pt x="237" y="108"/>
                  </a:lnTo>
                  <a:lnTo>
                    <a:pt x="52" y="16"/>
                  </a:lnTo>
                  <a:lnTo>
                    <a:pt x="37" y="3"/>
                  </a:lnTo>
                  <a:lnTo>
                    <a:pt x="25" y="0"/>
                  </a:lnTo>
                  <a:lnTo>
                    <a:pt x="15" y="3"/>
                  </a:lnTo>
                  <a:lnTo>
                    <a:pt x="5" y="13"/>
                  </a:lnTo>
                  <a:lnTo>
                    <a:pt x="0" y="28"/>
                  </a:lnTo>
                  <a:lnTo>
                    <a:pt x="0" y="50"/>
                  </a:lnTo>
                  <a:lnTo>
                    <a:pt x="5" y="78"/>
                  </a:lnTo>
                  <a:lnTo>
                    <a:pt x="15" y="108"/>
                  </a:lnTo>
                  <a:lnTo>
                    <a:pt x="30" y="152"/>
                  </a:lnTo>
                  <a:lnTo>
                    <a:pt x="45" y="198"/>
                  </a:lnTo>
                  <a:lnTo>
                    <a:pt x="57" y="244"/>
                  </a:lnTo>
                  <a:lnTo>
                    <a:pt x="77" y="291"/>
                  </a:lnTo>
                  <a:lnTo>
                    <a:pt x="101" y="337"/>
                  </a:lnTo>
                  <a:lnTo>
                    <a:pt x="138" y="383"/>
                  </a:lnTo>
                  <a:lnTo>
                    <a:pt x="188" y="423"/>
                  </a:lnTo>
                  <a:lnTo>
                    <a:pt x="254" y="463"/>
                  </a:lnTo>
                  <a:lnTo>
                    <a:pt x="439" y="556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29"/>
            <p:cNvSpPr>
              <a:spLocks/>
            </p:cNvSpPr>
            <p:nvPr/>
          </p:nvSpPr>
          <p:spPr bwMode="auto">
            <a:xfrm>
              <a:off x="7691" y="10012"/>
              <a:ext cx="352" cy="323"/>
            </a:xfrm>
            <a:custGeom>
              <a:avLst/>
              <a:gdLst>
                <a:gd name="T0" fmla="*/ 6 w 439"/>
                <a:gd name="T1" fmla="*/ 1 h 556"/>
                <a:gd name="T2" fmla="*/ 6 w 439"/>
                <a:gd name="T3" fmla="*/ 1 h 556"/>
                <a:gd name="T4" fmla="*/ 6 w 439"/>
                <a:gd name="T5" fmla="*/ 1 h 556"/>
                <a:gd name="T6" fmla="*/ 5 w 439"/>
                <a:gd name="T7" fmla="*/ 1 h 556"/>
                <a:gd name="T8" fmla="*/ 4 w 439"/>
                <a:gd name="T9" fmla="*/ 1 h 556"/>
                <a:gd name="T10" fmla="*/ 4 w 439"/>
                <a:gd name="T11" fmla="*/ 1 h 556"/>
                <a:gd name="T12" fmla="*/ 4 w 439"/>
                <a:gd name="T13" fmla="*/ 1 h 556"/>
                <a:gd name="T14" fmla="*/ 3 w 439"/>
                <a:gd name="T15" fmla="*/ 1 h 556"/>
                <a:gd name="T16" fmla="*/ 3 w 439"/>
                <a:gd name="T17" fmla="*/ 1 h 556"/>
                <a:gd name="T18" fmla="*/ 3 w 439"/>
                <a:gd name="T19" fmla="*/ 1 h 556"/>
                <a:gd name="T20" fmla="*/ 3 w 439"/>
                <a:gd name="T21" fmla="*/ 1 h 556"/>
                <a:gd name="T22" fmla="*/ 3 w 439"/>
                <a:gd name="T23" fmla="*/ 1 h 556"/>
                <a:gd name="T24" fmla="*/ 2 w 439"/>
                <a:gd name="T25" fmla="*/ 1 h 556"/>
                <a:gd name="T26" fmla="*/ 2 w 439"/>
                <a:gd name="T27" fmla="*/ 1 h 556"/>
                <a:gd name="T28" fmla="*/ 3 w 439"/>
                <a:gd name="T29" fmla="*/ 1 h 556"/>
                <a:gd name="T30" fmla="*/ 3 w 439"/>
                <a:gd name="T31" fmla="*/ 1 h 556"/>
                <a:gd name="T32" fmla="*/ 3 w 439"/>
                <a:gd name="T33" fmla="*/ 1 h 556"/>
                <a:gd name="T34" fmla="*/ 3 w 439"/>
                <a:gd name="T35" fmla="*/ 1 h 556"/>
                <a:gd name="T36" fmla="*/ 4 w 439"/>
                <a:gd name="T37" fmla="*/ 1 h 556"/>
                <a:gd name="T38" fmla="*/ 2 w 439"/>
                <a:gd name="T39" fmla="*/ 1 h 556"/>
                <a:gd name="T40" fmla="*/ 2 w 439"/>
                <a:gd name="T41" fmla="*/ 1 h 556"/>
                <a:gd name="T42" fmla="*/ 2 w 439"/>
                <a:gd name="T43" fmla="*/ 1 h 556"/>
                <a:gd name="T44" fmla="*/ 2 w 439"/>
                <a:gd name="T45" fmla="*/ 0 h 556"/>
                <a:gd name="T46" fmla="*/ 2 w 439"/>
                <a:gd name="T47" fmla="*/ 1 h 556"/>
                <a:gd name="T48" fmla="*/ 2 w 439"/>
                <a:gd name="T49" fmla="*/ 1 h 556"/>
                <a:gd name="T50" fmla="*/ 0 w 439"/>
                <a:gd name="T51" fmla="*/ 1 h 556"/>
                <a:gd name="T52" fmla="*/ 0 w 439"/>
                <a:gd name="T53" fmla="*/ 1 h 556"/>
                <a:gd name="T54" fmla="*/ 2 w 439"/>
                <a:gd name="T55" fmla="*/ 1 h 556"/>
                <a:gd name="T56" fmla="*/ 2 w 439"/>
                <a:gd name="T57" fmla="*/ 1 h 556"/>
                <a:gd name="T58" fmla="*/ 2 w 439"/>
                <a:gd name="T59" fmla="*/ 1 h 556"/>
                <a:gd name="T60" fmla="*/ 2 w 439"/>
                <a:gd name="T61" fmla="*/ 1 h 556"/>
                <a:gd name="T62" fmla="*/ 2 w 439"/>
                <a:gd name="T63" fmla="*/ 1 h 556"/>
                <a:gd name="T64" fmla="*/ 2 w 439"/>
                <a:gd name="T65" fmla="*/ 1 h 556"/>
                <a:gd name="T66" fmla="*/ 2 w 439"/>
                <a:gd name="T67" fmla="*/ 1 h 556"/>
                <a:gd name="T68" fmla="*/ 2 w 439"/>
                <a:gd name="T69" fmla="*/ 1 h 556"/>
                <a:gd name="T70" fmla="*/ 2 w 439"/>
                <a:gd name="T71" fmla="*/ 1 h 556"/>
                <a:gd name="T72" fmla="*/ 3 w 439"/>
                <a:gd name="T73" fmla="*/ 1 h 556"/>
                <a:gd name="T74" fmla="*/ 4 w 439"/>
                <a:gd name="T75" fmla="*/ 1 h 556"/>
                <a:gd name="T76" fmla="*/ 6 w 439"/>
                <a:gd name="T77" fmla="*/ 1 h 5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39"/>
                <a:gd name="T118" fmla="*/ 0 h 556"/>
                <a:gd name="T119" fmla="*/ 439 w 439"/>
                <a:gd name="T120" fmla="*/ 556 h 5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39" h="556">
                  <a:moveTo>
                    <a:pt x="439" y="556"/>
                  </a:moveTo>
                  <a:lnTo>
                    <a:pt x="439" y="556"/>
                  </a:lnTo>
                  <a:lnTo>
                    <a:pt x="372" y="516"/>
                  </a:lnTo>
                  <a:lnTo>
                    <a:pt x="323" y="473"/>
                  </a:lnTo>
                  <a:lnTo>
                    <a:pt x="286" y="430"/>
                  </a:lnTo>
                  <a:lnTo>
                    <a:pt x="261" y="383"/>
                  </a:lnTo>
                  <a:lnTo>
                    <a:pt x="242" y="334"/>
                  </a:lnTo>
                  <a:lnTo>
                    <a:pt x="227" y="288"/>
                  </a:lnTo>
                  <a:lnTo>
                    <a:pt x="215" y="244"/>
                  </a:lnTo>
                  <a:lnTo>
                    <a:pt x="200" y="201"/>
                  </a:lnTo>
                  <a:lnTo>
                    <a:pt x="188" y="170"/>
                  </a:lnTo>
                  <a:lnTo>
                    <a:pt x="183" y="146"/>
                  </a:lnTo>
                  <a:lnTo>
                    <a:pt x="185" y="127"/>
                  </a:lnTo>
                  <a:lnTo>
                    <a:pt x="190" y="112"/>
                  </a:lnTo>
                  <a:lnTo>
                    <a:pt x="197" y="102"/>
                  </a:lnTo>
                  <a:lnTo>
                    <a:pt x="210" y="99"/>
                  </a:lnTo>
                  <a:lnTo>
                    <a:pt x="222" y="102"/>
                  </a:lnTo>
                  <a:lnTo>
                    <a:pt x="237" y="108"/>
                  </a:lnTo>
                  <a:lnTo>
                    <a:pt x="52" y="16"/>
                  </a:lnTo>
                  <a:lnTo>
                    <a:pt x="37" y="3"/>
                  </a:lnTo>
                  <a:lnTo>
                    <a:pt x="25" y="0"/>
                  </a:lnTo>
                  <a:lnTo>
                    <a:pt x="15" y="3"/>
                  </a:lnTo>
                  <a:lnTo>
                    <a:pt x="5" y="13"/>
                  </a:lnTo>
                  <a:lnTo>
                    <a:pt x="0" y="28"/>
                  </a:lnTo>
                  <a:lnTo>
                    <a:pt x="0" y="50"/>
                  </a:lnTo>
                  <a:lnTo>
                    <a:pt x="5" y="78"/>
                  </a:lnTo>
                  <a:lnTo>
                    <a:pt x="15" y="108"/>
                  </a:lnTo>
                  <a:lnTo>
                    <a:pt x="30" y="152"/>
                  </a:lnTo>
                  <a:lnTo>
                    <a:pt x="45" y="198"/>
                  </a:lnTo>
                  <a:lnTo>
                    <a:pt x="57" y="244"/>
                  </a:lnTo>
                  <a:lnTo>
                    <a:pt x="77" y="291"/>
                  </a:lnTo>
                  <a:lnTo>
                    <a:pt x="101" y="337"/>
                  </a:lnTo>
                  <a:lnTo>
                    <a:pt x="138" y="383"/>
                  </a:lnTo>
                  <a:lnTo>
                    <a:pt x="188" y="423"/>
                  </a:lnTo>
                  <a:lnTo>
                    <a:pt x="254" y="463"/>
                  </a:lnTo>
                  <a:lnTo>
                    <a:pt x="439" y="55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0"/>
            <p:cNvSpPr>
              <a:spLocks/>
            </p:cNvSpPr>
            <p:nvPr/>
          </p:nvSpPr>
          <p:spPr bwMode="auto">
            <a:xfrm>
              <a:off x="7627" y="9963"/>
              <a:ext cx="892" cy="352"/>
            </a:xfrm>
            <a:custGeom>
              <a:avLst/>
              <a:gdLst>
                <a:gd name="T0" fmla="*/ 0 w 1116"/>
                <a:gd name="T1" fmla="*/ 0 h 605"/>
                <a:gd name="T2" fmla="*/ 16 w 1116"/>
                <a:gd name="T3" fmla="*/ 1 h 605"/>
                <a:gd name="T4" fmla="*/ 15 w 1116"/>
                <a:gd name="T5" fmla="*/ 1 h 605"/>
                <a:gd name="T6" fmla="*/ 0 w 1116"/>
                <a:gd name="T7" fmla="*/ 1 h 605"/>
                <a:gd name="T8" fmla="*/ 0 w 1116"/>
                <a:gd name="T9" fmla="*/ 0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6"/>
                <a:gd name="T16" fmla="*/ 0 h 605"/>
                <a:gd name="T17" fmla="*/ 1116 w 1116"/>
                <a:gd name="T18" fmla="*/ 605 h 6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6" h="605">
                  <a:moveTo>
                    <a:pt x="0" y="0"/>
                  </a:moveTo>
                  <a:lnTo>
                    <a:pt x="1116" y="580"/>
                  </a:lnTo>
                  <a:lnTo>
                    <a:pt x="1096" y="605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087" name="Picture 31" descr="BOOK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" y="9190"/>
              <a:ext cx="2102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8" name="Picture 32" descr="QUILLPEN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9" y="8592"/>
              <a:ext cx="902" cy="1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9" name="Freeform 33"/>
            <p:cNvSpPr>
              <a:spLocks/>
            </p:cNvSpPr>
            <p:nvPr/>
          </p:nvSpPr>
          <p:spPr bwMode="auto">
            <a:xfrm>
              <a:off x="8084" y="8708"/>
              <a:ext cx="952" cy="811"/>
            </a:xfrm>
            <a:custGeom>
              <a:avLst/>
              <a:gdLst>
                <a:gd name="T0" fmla="*/ 0 w 659"/>
                <a:gd name="T1" fmla="*/ 1311254 h 538"/>
                <a:gd name="T2" fmla="*/ 43503 w 659"/>
                <a:gd name="T3" fmla="*/ 1212775 h 538"/>
                <a:gd name="T4" fmla="*/ 83244 w 659"/>
                <a:gd name="T5" fmla="*/ 1119738 h 538"/>
                <a:gd name="T6" fmla="*/ 122080 w 659"/>
                <a:gd name="T7" fmla="*/ 1032408 h 538"/>
                <a:gd name="T8" fmla="*/ 160273 w 659"/>
                <a:gd name="T9" fmla="*/ 951758 h 538"/>
                <a:gd name="T10" fmla="*/ 195403 w 659"/>
                <a:gd name="T11" fmla="*/ 878542 h 538"/>
                <a:gd name="T12" fmla="*/ 227600 w 659"/>
                <a:gd name="T13" fmla="*/ 812610 h 538"/>
                <a:gd name="T14" fmla="*/ 256612 w 659"/>
                <a:gd name="T15" fmla="*/ 752133 h 538"/>
                <a:gd name="T16" fmla="*/ 283920 w 659"/>
                <a:gd name="T17" fmla="*/ 696480 h 538"/>
                <a:gd name="T18" fmla="*/ 309305 w 659"/>
                <a:gd name="T19" fmla="*/ 646884 h 538"/>
                <a:gd name="T20" fmla="*/ 331987 w 659"/>
                <a:gd name="T21" fmla="*/ 605623 h 538"/>
                <a:gd name="T22" fmla="*/ 351341 w 659"/>
                <a:gd name="T23" fmla="*/ 566179 h 538"/>
                <a:gd name="T24" fmla="*/ 368043 w 659"/>
                <a:gd name="T25" fmla="*/ 536211 h 538"/>
                <a:gd name="T26" fmla="*/ 383522 w 659"/>
                <a:gd name="T27" fmla="*/ 509055 h 538"/>
                <a:gd name="T28" fmla="*/ 395028 w 659"/>
                <a:gd name="T29" fmla="*/ 486285 h 538"/>
                <a:gd name="T30" fmla="*/ 402122 w 659"/>
                <a:gd name="T31" fmla="*/ 471051 h 538"/>
                <a:gd name="T32" fmla="*/ 409090 w 659"/>
                <a:gd name="T33" fmla="*/ 462030 h 538"/>
                <a:gd name="T34" fmla="*/ 412846 w 659"/>
                <a:gd name="T35" fmla="*/ 455550 h 538"/>
                <a:gd name="T36" fmla="*/ 422271 w 659"/>
                <a:gd name="T37" fmla="*/ 433030 h 538"/>
                <a:gd name="T38" fmla="*/ 437016 w 659"/>
                <a:gd name="T39" fmla="*/ 408075 h 538"/>
                <a:gd name="T40" fmla="*/ 449081 w 659"/>
                <a:gd name="T41" fmla="*/ 384792 h 538"/>
                <a:gd name="T42" fmla="*/ 509792 w 659"/>
                <a:gd name="T43" fmla="*/ 279127 h 538"/>
                <a:gd name="T44" fmla="*/ 557538 w 659"/>
                <a:gd name="T45" fmla="*/ 194777 h 538"/>
                <a:gd name="T46" fmla="*/ 594727 w 659"/>
                <a:gd name="T47" fmla="*/ 135737 h 538"/>
                <a:gd name="T48" fmla="*/ 621605 w 659"/>
                <a:gd name="T49" fmla="*/ 95430 h 538"/>
                <a:gd name="T50" fmla="*/ 639825 w 659"/>
                <a:gd name="T51" fmla="*/ 65904 h 538"/>
                <a:gd name="T52" fmla="*/ 653235 w 659"/>
                <a:gd name="T53" fmla="*/ 51238 h 538"/>
                <a:gd name="T54" fmla="*/ 660341 w 659"/>
                <a:gd name="T55" fmla="*/ 48583 h 538"/>
                <a:gd name="T56" fmla="*/ 665945 w 659"/>
                <a:gd name="T57" fmla="*/ 56862 h 538"/>
                <a:gd name="T58" fmla="*/ 697513 w 659"/>
                <a:gd name="T59" fmla="*/ 0 h 538"/>
                <a:gd name="T60" fmla="*/ 714565 w 659"/>
                <a:gd name="T61" fmla="*/ 43719 h 538"/>
                <a:gd name="T62" fmla="*/ 683565 w 659"/>
                <a:gd name="T63" fmla="*/ 99346 h 538"/>
                <a:gd name="T64" fmla="*/ 685444 w 659"/>
                <a:gd name="T65" fmla="*/ 114509 h 538"/>
                <a:gd name="T66" fmla="*/ 680393 w 659"/>
                <a:gd name="T67" fmla="*/ 130832 h 538"/>
                <a:gd name="T68" fmla="*/ 670939 w 659"/>
                <a:gd name="T69" fmla="*/ 158352 h 538"/>
                <a:gd name="T70" fmla="*/ 655432 w 659"/>
                <a:gd name="T71" fmla="*/ 187697 h 538"/>
                <a:gd name="T72" fmla="*/ 630156 w 659"/>
                <a:gd name="T73" fmla="*/ 238705 h 538"/>
                <a:gd name="T74" fmla="*/ 594727 w 659"/>
                <a:gd name="T75" fmla="*/ 303860 h 538"/>
                <a:gd name="T76" fmla="*/ 548888 w 659"/>
                <a:gd name="T77" fmla="*/ 389099 h 538"/>
                <a:gd name="T78" fmla="*/ 491184 w 659"/>
                <a:gd name="T79" fmla="*/ 502680 h 538"/>
                <a:gd name="T80" fmla="*/ 479593 w 659"/>
                <a:gd name="T81" fmla="*/ 526331 h 538"/>
                <a:gd name="T82" fmla="*/ 465430 w 659"/>
                <a:gd name="T83" fmla="*/ 546457 h 538"/>
                <a:gd name="T84" fmla="*/ 454413 w 659"/>
                <a:gd name="T85" fmla="*/ 566179 h 538"/>
                <a:gd name="T86" fmla="*/ 449081 w 659"/>
                <a:gd name="T87" fmla="*/ 575380 h 538"/>
                <a:gd name="T88" fmla="*/ 444006 w 659"/>
                <a:gd name="T89" fmla="*/ 585280 h 538"/>
                <a:gd name="T90" fmla="*/ 434581 w 659"/>
                <a:gd name="T91" fmla="*/ 601206 h 538"/>
                <a:gd name="T92" fmla="*/ 422271 w 659"/>
                <a:gd name="T93" fmla="*/ 623455 h 538"/>
                <a:gd name="T94" fmla="*/ 406855 w 659"/>
                <a:gd name="T95" fmla="*/ 652765 h 538"/>
                <a:gd name="T96" fmla="*/ 388155 w 659"/>
                <a:gd name="T97" fmla="*/ 686709 h 538"/>
                <a:gd name="T98" fmla="*/ 368043 w 659"/>
                <a:gd name="T99" fmla="*/ 720133 h 538"/>
                <a:gd name="T100" fmla="*/ 342404 w 659"/>
                <a:gd name="T101" fmla="*/ 767367 h 538"/>
                <a:gd name="T102" fmla="*/ 317017 w 659"/>
                <a:gd name="T103" fmla="*/ 812610 h 538"/>
                <a:gd name="T104" fmla="*/ 285529 w 659"/>
                <a:gd name="T105" fmla="*/ 862563 h 538"/>
                <a:gd name="T106" fmla="*/ 253223 w 659"/>
                <a:gd name="T107" fmla="*/ 917371 h 538"/>
                <a:gd name="T108" fmla="*/ 216678 w 659"/>
                <a:gd name="T109" fmla="*/ 975136 h 538"/>
                <a:gd name="T110" fmla="*/ 178765 w 659"/>
                <a:gd name="T111" fmla="*/ 1037132 h 538"/>
                <a:gd name="T112" fmla="*/ 138949 w 659"/>
                <a:gd name="T113" fmla="*/ 1100599 h 538"/>
                <a:gd name="T114" fmla="*/ 94710 w 659"/>
                <a:gd name="T115" fmla="*/ 1171331 h 538"/>
                <a:gd name="T116" fmla="*/ 47744 w 659"/>
                <a:gd name="T117" fmla="*/ 1237566 h 538"/>
                <a:gd name="T118" fmla="*/ 0 w 659"/>
                <a:gd name="T119" fmla="*/ 1311254 h 5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59"/>
                <a:gd name="T181" fmla="*/ 0 h 538"/>
                <a:gd name="T182" fmla="*/ 659 w 659"/>
                <a:gd name="T183" fmla="*/ 538 h 5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59" h="538">
                  <a:moveTo>
                    <a:pt x="0" y="538"/>
                  </a:moveTo>
                  <a:lnTo>
                    <a:pt x="40" y="498"/>
                  </a:lnTo>
                  <a:lnTo>
                    <a:pt x="77" y="460"/>
                  </a:lnTo>
                  <a:lnTo>
                    <a:pt x="113" y="424"/>
                  </a:lnTo>
                  <a:lnTo>
                    <a:pt x="148" y="391"/>
                  </a:lnTo>
                  <a:lnTo>
                    <a:pt x="180" y="361"/>
                  </a:lnTo>
                  <a:lnTo>
                    <a:pt x="210" y="334"/>
                  </a:lnTo>
                  <a:lnTo>
                    <a:pt x="237" y="309"/>
                  </a:lnTo>
                  <a:lnTo>
                    <a:pt x="262" y="286"/>
                  </a:lnTo>
                  <a:lnTo>
                    <a:pt x="285" y="266"/>
                  </a:lnTo>
                  <a:lnTo>
                    <a:pt x="306" y="249"/>
                  </a:lnTo>
                  <a:lnTo>
                    <a:pt x="324" y="233"/>
                  </a:lnTo>
                  <a:lnTo>
                    <a:pt x="339" y="220"/>
                  </a:lnTo>
                  <a:lnTo>
                    <a:pt x="354" y="209"/>
                  </a:lnTo>
                  <a:lnTo>
                    <a:pt x="364" y="200"/>
                  </a:lnTo>
                  <a:lnTo>
                    <a:pt x="371" y="194"/>
                  </a:lnTo>
                  <a:lnTo>
                    <a:pt x="377" y="190"/>
                  </a:lnTo>
                  <a:lnTo>
                    <a:pt x="381" y="187"/>
                  </a:lnTo>
                  <a:lnTo>
                    <a:pt x="390" y="178"/>
                  </a:lnTo>
                  <a:lnTo>
                    <a:pt x="403" y="168"/>
                  </a:lnTo>
                  <a:lnTo>
                    <a:pt x="414" y="158"/>
                  </a:lnTo>
                  <a:lnTo>
                    <a:pt x="470" y="115"/>
                  </a:lnTo>
                  <a:lnTo>
                    <a:pt x="514" y="80"/>
                  </a:lnTo>
                  <a:lnTo>
                    <a:pt x="548" y="56"/>
                  </a:lnTo>
                  <a:lnTo>
                    <a:pt x="573" y="39"/>
                  </a:lnTo>
                  <a:lnTo>
                    <a:pt x="590" y="27"/>
                  </a:lnTo>
                  <a:lnTo>
                    <a:pt x="602" y="21"/>
                  </a:lnTo>
                  <a:lnTo>
                    <a:pt x="609" y="20"/>
                  </a:lnTo>
                  <a:lnTo>
                    <a:pt x="614" y="23"/>
                  </a:lnTo>
                  <a:lnTo>
                    <a:pt x="643" y="0"/>
                  </a:lnTo>
                  <a:lnTo>
                    <a:pt x="659" y="18"/>
                  </a:lnTo>
                  <a:lnTo>
                    <a:pt x="630" y="41"/>
                  </a:lnTo>
                  <a:lnTo>
                    <a:pt x="632" y="47"/>
                  </a:lnTo>
                  <a:lnTo>
                    <a:pt x="627" y="54"/>
                  </a:lnTo>
                  <a:lnTo>
                    <a:pt x="619" y="65"/>
                  </a:lnTo>
                  <a:lnTo>
                    <a:pt x="604" y="77"/>
                  </a:lnTo>
                  <a:lnTo>
                    <a:pt x="581" y="98"/>
                  </a:lnTo>
                  <a:lnTo>
                    <a:pt x="548" y="125"/>
                  </a:lnTo>
                  <a:lnTo>
                    <a:pt x="506" y="160"/>
                  </a:lnTo>
                  <a:lnTo>
                    <a:pt x="453" y="206"/>
                  </a:lnTo>
                  <a:lnTo>
                    <a:pt x="442" y="216"/>
                  </a:lnTo>
                  <a:lnTo>
                    <a:pt x="429" y="224"/>
                  </a:lnTo>
                  <a:lnTo>
                    <a:pt x="419" y="233"/>
                  </a:lnTo>
                  <a:lnTo>
                    <a:pt x="414" y="236"/>
                  </a:lnTo>
                  <a:lnTo>
                    <a:pt x="409" y="240"/>
                  </a:lnTo>
                  <a:lnTo>
                    <a:pt x="401" y="247"/>
                  </a:lnTo>
                  <a:lnTo>
                    <a:pt x="390" y="256"/>
                  </a:lnTo>
                  <a:lnTo>
                    <a:pt x="375" y="268"/>
                  </a:lnTo>
                  <a:lnTo>
                    <a:pt x="358" y="282"/>
                  </a:lnTo>
                  <a:lnTo>
                    <a:pt x="339" y="296"/>
                  </a:lnTo>
                  <a:lnTo>
                    <a:pt x="316" y="315"/>
                  </a:lnTo>
                  <a:lnTo>
                    <a:pt x="292" y="334"/>
                  </a:lnTo>
                  <a:lnTo>
                    <a:pt x="263" y="354"/>
                  </a:lnTo>
                  <a:lnTo>
                    <a:pt x="233" y="377"/>
                  </a:lnTo>
                  <a:lnTo>
                    <a:pt x="200" y="401"/>
                  </a:lnTo>
                  <a:lnTo>
                    <a:pt x="165" y="426"/>
                  </a:lnTo>
                  <a:lnTo>
                    <a:pt x="128" y="452"/>
                  </a:lnTo>
                  <a:lnTo>
                    <a:pt x="87" y="481"/>
                  </a:lnTo>
                  <a:lnTo>
                    <a:pt x="44" y="508"/>
                  </a:lnTo>
                  <a:lnTo>
                    <a:pt x="0" y="538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34"/>
            <p:cNvSpPr>
              <a:spLocks/>
            </p:cNvSpPr>
            <p:nvPr/>
          </p:nvSpPr>
          <p:spPr bwMode="auto">
            <a:xfrm>
              <a:off x="8076" y="8985"/>
              <a:ext cx="561" cy="541"/>
            </a:xfrm>
            <a:custGeom>
              <a:avLst/>
              <a:gdLst>
                <a:gd name="T0" fmla="*/ 417215 w 388"/>
                <a:gd name="T1" fmla="*/ 3724 h 359"/>
                <a:gd name="T2" fmla="*/ 417215 w 388"/>
                <a:gd name="T3" fmla="*/ 3724 h 359"/>
                <a:gd name="T4" fmla="*/ 410445 w 388"/>
                <a:gd name="T5" fmla="*/ 14904 h 359"/>
                <a:gd name="T6" fmla="*/ 402468 w 388"/>
                <a:gd name="T7" fmla="*/ 28941 h 359"/>
                <a:gd name="T8" fmla="*/ 391451 w 388"/>
                <a:gd name="T9" fmla="*/ 47983 h 359"/>
                <a:gd name="T10" fmla="*/ 374974 w 388"/>
                <a:gd name="T11" fmla="*/ 76863 h 359"/>
                <a:gd name="T12" fmla="*/ 357266 w 388"/>
                <a:gd name="T13" fmla="*/ 108967 h 359"/>
                <a:gd name="T14" fmla="*/ 338581 w 388"/>
                <a:gd name="T15" fmla="*/ 147990 h 359"/>
                <a:gd name="T16" fmla="*/ 314510 w 388"/>
                <a:gd name="T17" fmla="*/ 189689 h 359"/>
                <a:gd name="T18" fmla="*/ 288902 w 388"/>
                <a:gd name="T19" fmla="*/ 237708 h 359"/>
                <a:gd name="T20" fmla="*/ 262503 w 388"/>
                <a:gd name="T21" fmla="*/ 291905 h 359"/>
                <a:gd name="T22" fmla="*/ 232572 w 388"/>
                <a:gd name="T23" fmla="*/ 351555 h 359"/>
                <a:gd name="T24" fmla="*/ 198500 w 388"/>
                <a:gd name="T25" fmla="*/ 418627 h 359"/>
                <a:gd name="T26" fmla="*/ 164267 w 388"/>
                <a:gd name="T27" fmla="*/ 491572 h 359"/>
                <a:gd name="T28" fmla="*/ 126161 w 388"/>
                <a:gd name="T29" fmla="*/ 571620 h 359"/>
                <a:gd name="T30" fmla="*/ 86092 w 388"/>
                <a:gd name="T31" fmla="*/ 658504 h 359"/>
                <a:gd name="T32" fmla="*/ 44923 w 388"/>
                <a:gd name="T33" fmla="*/ 750682 h 359"/>
                <a:gd name="T34" fmla="*/ 0 w 388"/>
                <a:gd name="T35" fmla="*/ 846853 h 359"/>
                <a:gd name="T36" fmla="*/ 9735 w 388"/>
                <a:gd name="T37" fmla="*/ 868774 h 359"/>
                <a:gd name="T38" fmla="*/ 54345 w 388"/>
                <a:gd name="T39" fmla="*/ 769724 h 359"/>
                <a:gd name="T40" fmla="*/ 95823 w 388"/>
                <a:gd name="T41" fmla="*/ 679342 h 359"/>
                <a:gd name="T42" fmla="*/ 135788 w 388"/>
                <a:gd name="T43" fmla="*/ 592803 h 359"/>
                <a:gd name="T44" fmla="*/ 172759 w 388"/>
                <a:gd name="T45" fmla="*/ 512986 h 359"/>
                <a:gd name="T46" fmla="*/ 208372 w 388"/>
                <a:gd name="T47" fmla="*/ 438050 h 359"/>
                <a:gd name="T48" fmla="*/ 241516 w 388"/>
                <a:gd name="T49" fmla="*/ 372909 h 359"/>
                <a:gd name="T50" fmla="*/ 272285 w 388"/>
                <a:gd name="T51" fmla="*/ 315029 h 359"/>
                <a:gd name="T52" fmla="*/ 299361 w 388"/>
                <a:gd name="T53" fmla="*/ 259228 h 359"/>
                <a:gd name="T54" fmla="*/ 324079 w 388"/>
                <a:gd name="T55" fmla="*/ 209049 h 359"/>
                <a:gd name="T56" fmla="*/ 348663 w 388"/>
                <a:gd name="T57" fmla="*/ 167666 h 359"/>
                <a:gd name="T58" fmla="*/ 366736 w 388"/>
                <a:gd name="T59" fmla="*/ 128539 h 359"/>
                <a:gd name="T60" fmla="*/ 384746 w 388"/>
                <a:gd name="T61" fmla="*/ 96268 h 359"/>
                <a:gd name="T62" fmla="*/ 400116 w 388"/>
                <a:gd name="T63" fmla="*/ 70047 h 359"/>
                <a:gd name="T64" fmla="*/ 410899 w 388"/>
                <a:gd name="T65" fmla="*/ 47983 h 359"/>
                <a:gd name="T66" fmla="*/ 418787 w 388"/>
                <a:gd name="T67" fmla="*/ 33846 h 359"/>
                <a:gd name="T68" fmla="*/ 425585 w 388"/>
                <a:gd name="T69" fmla="*/ 24924 h 359"/>
                <a:gd name="T70" fmla="*/ 425585 w 388"/>
                <a:gd name="T71" fmla="*/ 24924 h 359"/>
                <a:gd name="T72" fmla="*/ 425585 w 388"/>
                <a:gd name="T73" fmla="*/ 24924 h 359"/>
                <a:gd name="T74" fmla="*/ 427923 w 388"/>
                <a:gd name="T75" fmla="*/ 14904 h 359"/>
                <a:gd name="T76" fmla="*/ 425585 w 388"/>
                <a:gd name="T77" fmla="*/ 3724 h 359"/>
                <a:gd name="T78" fmla="*/ 421106 w 388"/>
                <a:gd name="T79" fmla="*/ 0 h 359"/>
                <a:gd name="T80" fmla="*/ 417215 w 388"/>
                <a:gd name="T81" fmla="*/ 3724 h 3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8"/>
                <a:gd name="T124" fmla="*/ 0 h 359"/>
                <a:gd name="T125" fmla="*/ 388 w 388"/>
                <a:gd name="T126" fmla="*/ 359 h 3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8" h="359">
                  <a:moveTo>
                    <a:pt x="378" y="1"/>
                  </a:moveTo>
                  <a:lnTo>
                    <a:pt x="378" y="1"/>
                  </a:lnTo>
                  <a:lnTo>
                    <a:pt x="372" y="6"/>
                  </a:lnTo>
                  <a:lnTo>
                    <a:pt x="365" y="12"/>
                  </a:lnTo>
                  <a:lnTo>
                    <a:pt x="355" y="20"/>
                  </a:lnTo>
                  <a:lnTo>
                    <a:pt x="340" y="32"/>
                  </a:lnTo>
                  <a:lnTo>
                    <a:pt x="324" y="45"/>
                  </a:lnTo>
                  <a:lnTo>
                    <a:pt x="307" y="61"/>
                  </a:lnTo>
                  <a:lnTo>
                    <a:pt x="285" y="78"/>
                  </a:lnTo>
                  <a:lnTo>
                    <a:pt x="262" y="98"/>
                  </a:lnTo>
                  <a:lnTo>
                    <a:pt x="238" y="121"/>
                  </a:lnTo>
                  <a:lnTo>
                    <a:pt x="211" y="145"/>
                  </a:lnTo>
                  <a:lnTo>
                    <a:pt x="180" y="173"/>
                  </a:lnTo>
                  <a:lnTo>
                    <a:pt x="149" y="203"/>
                  </a:lnTo>
                  <a:lnTo>
                    <a:pt x="114" y="236"/>
                  </a:lnTo>
                  <a:lnTo>
                    <a:pt x="78" y="272"/>
                  </a:lnTo>
                  <a:lnTo>
                    <a:pt x="41" y="310"/>
                  </a:lnTo>
                  <a:lnTo>
                    <a:pt x="0" y="350"/>
                  </a:lnTo>
                  <a:lnTo>
                    <a:pt x="9" y="359"/>
                  </a:lnTo>
                  <a:lnTo>
                    <a:pt x="49" y="318"/>
                  </a:lnTo>
                  <a:lnTo>
                    <a:pt x="87" y="281"/>
                  </a:lnTo>
                  <a:lnTo>
                    <a:pt x="123" y="245"/>
                  </a:lnTo>
                  <a:lnTo>
                    <a:pt x="157" y="212"/>
                  </a:lnTo>
                  <a:lnTo>
                    <a:pt x="189" y="181"/>
                  </a:lnTo>
                  <a:lnTo>
                    <a:pt x="219" y="154"/>
                  </a:lnTo>
                  <a:lnTo>
                    <a:pt x="247" y="130"/>
                  </a:lnTo>
                  <a:lnTo>
                    <a:pt x="271" y="107"/>
                  </a:lnTo>
                  <a:lnTo>
                    <a:pt x="294" y="86"/>
                  </a:lnTo>
                  <a:lnTo>
                    <a:pt x="316" y="69"/>
                  </a:lnTo>
                  <a:lnTo>
                    <a:pt x="333" y="53"/>
                  </a:lnTo>
                  <a:lnTo>
                    <a:pt x="349" y="40"/>
                  </a:lnTo>
                  <a:lnTo>
                    <a:pt x="363" y="29"/>
                  </a:lnTo>
                  <a:lnTo>
                    <a:pt x="373" y="20"/>
                  </a:lnTo>
                  <a:lnTo>
                    <a:pt x="380" y="14"/>
                  </a:lnTo>
                  <a:lnTo>
                    <a:pt x="386" y="10"/>
                  </a:lnTo>
                  <a:lnTo>
                    <a:pt x="388" y="6"/>
                  </a:lnTo>
                  <a:lnTo>
                    <a:pt x="386" y="1"/>
                  </a:lnTo>
                  <a:lnTo>
                    <a:pt x="382" y="0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35"/>
            <p:cNvSpPr>
              <a:spLocks/>
            </p:cNvSpPr>
            <p:nvPr/>
          </p:nvSpPr>
          <p:spPr bwMode="auto">
            <a:xfrm>
              <a:off x="8623" y="8937"/>
              <a:ext cx="68" cy="63"/>
            </a:xfrm>
            <a:custGeom>
              <a:avLst/>
              <a:gdLst>
                <a:gd name="T0" fmla="*/ 41470 w 47"/>
                <a:gd name="T1" fmla="*/ 4145 h 42"/>
                <a:gd name="T2" fmla="*/ 41470 w 47"/>
                <a:gd name="T3" fmla="*/ 4145 h 42"/>
                <a:gd name="T4" fmla="*/ 27853 w 47"/>
                <a:gd name="T5" fmla="*/ 26292 h 42"/>
                <a:gd name="T6" fmla="*/ 14228 w 47"/>
                <a:gd name="T7" fmla="*/ 49116 h 42"/>
                <a:gd name="T8" fmla="*/ 4698 w 47"/>
                <a:gd name="T9" fmla="*/ 68216 h 42"/>
                <a:gd name="T10" fmla="*/ 0 w 47"/>
                <a:gd name="T11" fmla="*/ 73673 h 42"/>
                <a:gd name="T12" fmla="*/ 9197 w 47"/>
                <a:gd name="T13" fmla="*/ 92721 h 42"/>
                <a:gd name="T14" fmla="*/ 14228 w 47"/>
                <a:gd name="T15" fmla="*/ 86849 h 42"/>
                <a:gd name="T16" fmla="*/ 22925 w 47"/>
                <a:gd name="T17" fmla="*/ 68216 h 42"/>
                <a:gd name="T18" fmla="*/ 38107 w 47"/>
                <a:gd name="T19" fmla="*/ 47204 h 42"/>
                <a:gd name="T20" fmla="*/ 51732 w 47"/>
                <a:gd name="T21" fmla="*/ 21830 h 42"/>
                <a:gd name="T22" fmla="*/ 51732 w 47"/>
                <a:gd name="T23" fmla="*/ 21830 h 42"/>
                <a:gd name="T24" fmla="*/ 51732 w 47"/>
                <a:gd name="T25" fmla="*/ 21830 h 42"/>
                <a:gd name="T26" fmla="*/ 52330 w 47"/>
                <a:gd name="T27" fmla="*/ 13986 h 42"/>
                <a:gd name="T28" fmla="*/ 51732 w 47"/>
                <a:gd name="T29" fmla="*/ 4145 h 42"/>
                <a:gd name="T30" fmla="*/ 45421 w 47"/>
                <a:gd name="T31" fmla="*/ 0 h 42"/>
                <a:gd name="T32" fmla="*/ 41470 w 47"/>
                <a:gd name="T33" fmla="*/ 4145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42"/>
                <a:gd name="T53" fmla="*/ 47 w 47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42">
                  <a:moveTo>
                    <a:pt x="37" y="2"/>
                  </a:moveTo>
                  <a:lnTo>
                    <a:pt x="37" y="2"/>
                  </a:lnTo>
                  <a:lnTo>
                    <a:pt x="25" y="12"/>
                  </a:lnTo>
                  <a:lnTo>
                    <a:pt x="13" y="22"/>
                  </a:lnTo>
                  <a:lnTo>
                    <a:pt x="4" y="31"/>
                  </a:lnTo>
                  <a:lnTo>
                    <a:pt x="0" y="33"/>
                  </a:lnTo>
                  <a:lnTo>
                    <a:pt x="8" y="42"/>
                  </a:lnTo>
                  <a:lnTo>
                    <a:pt x="13" y="39"/>
                  </a:lnTo>
                  <a:lnTo>
                    <a:pt x="21" y="31"/>
                  </a:lnTo>
                  <a:lnTo>
                    <a:pt x="34" y="21"/>
                  </a:lnTo>
                  <a:lnTo>
                    <a:pt x="46" y="10"/>
                  </a:lnTo>
                  <a:lnTo>
                    <a:pt x="47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7" y="2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36"/>
            <p:cNvSpPr>
              <a:spLocks/>
            </p:cNvSpPr>
            <p:nvPr/>
          </p:nvSpPr>
          <p:spPr bwMode="auto">
            <a:xfrm>
              <a:off x="8676" y="8729"/>
              <a:ext cx="304" cy="223"/>
            </a:xfrm>
            <a:custGeom>
              <a:avLst/>
              <a:gdLst>
                <a:gd name="T0" fmla="*/ 226076 w 210"/>
                <a:gd name="T1" fmla="*/ 9856 h 148"/>
                <a:gd name="T2" fmla="*/ 236667 w 210"/>
                <a:gd name="T3" fmla="*/ 9856 h 148"/>
                <a:gd name="T4" fmla="*/ 224552 w 210"/>
                <a:gd name="T5" fmla="*/ 0 h 148"/>
                <a:gd name="T6" fmla="*/ 214175 w 210"/>
                <a:gd name="T7" fmla="*/ 5608 h 148"/>
                <a:gd name="T8" fmla="*/ 199700 w 210"/>
                <a:gd name="T9" fmla="*/ 18336 h 148"/>
                <a:gd name="T10" fmla="*/ 180866 w 210"/>
                <a:gd name="T11" fmla="*/ 46441 h 148"/>
                <a:gd name="T12" fmla="*/ 151933 w 210"/>
                <a:gd name="T13" fmla="*/ 85945 h 148"/>
                <a:gd name="T14" fmla="*/ 111471 w 210"/>
                <a:gd name="T15" fmla="*/ 148990 h 148"/>
                <a:gd name="T16" fmla="*/ 63002 w 210"/>
                <a:gd name="T17" fmla="*/ 233734 h 148"/>
                <a:gd name="T18" fmla="*/ 0 w 210"/>
                <a:gd name="T19" fmla="*/ 338255 h 148"/>
                <a:gd name="T20" fmla="*/ 10421 w 210"/>
                <a:gd name="T21" fmla="*/ 356979 h 148"/>
                <a:gd name="T22" fmla="*/ 73338 w 210"/>
                <a:gd name="T23" fmla="*/ 253268 h 148"/>
                <a:gd name="T24" fmla="*/ 121633 w 210"/>
                <a:gd name="T25" fmla="*/ 171279 h 148"/>
                <a:gd name="T26" fmla="*/ 158908 w 210"/>
                <a:gd name="T27" fmla="*/ 115339 h 148"/>
                <a:gd name="T28" fmla="*/ 186739 w 210"/>
                <a:gd name="T29" fmla="*/ 72134 h 148"/>
                <a:gd name="T30" fmla="*/ 206762 w 210"/>
                <a:gd name="T31" fmla="*/ 46441 h 148"/>
                <a:gd name="T32" fmla="*/ 217623 w 210"/>
                <a:gd name="T33" fmla="*/ 31773 h 148"/>
                <a:gd name="T34" fmla="*/ 224552 w 210"/>
                <a:gd name="T35" fmla="*/ 28906 h 148"/>
                <a:gd name="T36" fmla="*/ 226076 w 210"/>
                <a:gd name="T37" fmla="*/ 31773 h 148"/>
                <a:gd name="T38" fmla="*/ 236667 w 210"/>
                <a:gd name="T39" fmla="*/ 31773 h 148"/>
                <a:gd name="T40" fmla="*/ 226076 w 210"/>
                <a:gd name="T41" fmla="*/ 31773 h 148"/>
                <a:gd name="T42" fmla="*/ 230038 w 210"/>
                <a:gd name="T43" fmla="*/ 37520 h 148"/>
                <a:gd name="T44" fmla="*/ 236667 w 210"/>
                <a:gd name="T45" fmla="*/ 31773 h 148"/>
                <a:gd name="T46" fmla="*/ 236935 w 210"/>
                <a:gd name="T47" fmla="*/ 22377 h 148"/>
                <a:gd name="T48" fmla="*/ 236667 w 210"/>
                <a:gd name="T49" fmla="*/ 9856 h 148"/>
                <a:gd name="T50" fmla="*/ 226076 w 210"/>
                <a:gd name="T51" fmla="*/ 9856 h 1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0"/>
                <a:gd name="T79" fmla="*/ 0 h 148"/>
                <a:gd name="T80" fmla="*/ 210 w 210"/>
                <a:gd name="T81" fmla="*/ 148 h 14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0" h="148">
                  <a:moveTo>
                    <a:pt x="200" y="4"/>
                  </a:moveTo>
                  <a:lnTo>
                    <a:pt x="209" y="4"/>
                  </a:lnTo>
                  <a:lnTo>
                    <a:pt x="199" y="0"/>
                  </a:lnTo>
                  <a:lnTo>
                    <a:pt x="190" y="2"/>
                  </a:lnTo>
                  <a:lnTo>
                    <a:pt x="177" y="7"/>
                  </a:lnTo>
                  <a:lnTo>
                    <a:pt x="160" y="19"/>
                  </a:lnTo>
                  <a:lnTo>
                    <a:pt x="135" y="36"/>
                  </a:lnTo>
                  <a:lnTo>
                    <a:pt x="99" y="62"/>
                  </a:lnTo>
                  <a:lnTo>
                    <a:pt x="56" y="97"/>
                  </a:lnTo>
                  <a:lnTo>
                    <a:pt x="0" y="140"/>
                  </a:lnTo>
                  <a:lnTo>
                    <a:pt x="9" y="148"/>
                  </a:lnTo>
                  <a:lnTo>
                    <a:pt x="65" y="105"/>
                  </a:lnTo>
                  <a:lnTo>
                    <a:pt x="108" y="71"/>
                  </a:lnTo>
                  <a:lnTo>
                    <a:pt x="141" y="48"/>
                  </a:lnTo>
                  <a:lnTo>
                    <a:pt x="166" y="30"/>
                  </a:lnTo>
                  <a:lnTo>
                    <a:pt x="183" y="19"/>
                  </a:lnTo>
                  <a:lnTo>
                    <a:pt x="193" y="13"/>
                  </a:lnTo>
                  <a:lnTo>
                    <a:pt x="199" y="12"/>
                  </a:lnTo>
                  <a:lnTo>
                    <a:pt x="200" y="13"/>
                  </a:lnTo>
                  <a:lnTo>
                    <a:pt x="209" y="13"/>
                  </a:lnTo>
                  <a:lnTo>
                    <a:pt x="200" y="13"/>
                  </a:lnTo>
                  <a:lnTo>
                    <a:pt x="204" y="15"/>
                  </a:lnTo>
                  <a:lnTo>
                    <a:pt x="209" y="13"/>
                  </a:lnTo>
                  <a:lnTo>
                    <a:pt x="210" y="9"/>
                  </a:lnTo>
                  <a:lnTo>
                    <a:pt x="209" y="4"/>
                  </a:lnTo>
                  <a:lnTo>
                    <a:pt x="200" y="4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37"/>
            <p:cNvSpPr>
              <a:spLocks/>
            </p:cNvSpPr>
            <p:nvPr/>
          </p:nvSpPr>
          <p:spPr bwMode="auto">
            <a:xfrm>
              <a:off x="8965" y="8699"/>
              <a:ext cx="57" cy="50"/>
            </a:xfrm>
            <a:custGeom>
              <a:avLst/>
              <a:gdLst>
                <a:gd name="T0" fmla="*/ 51950 w 39"/>
                <a:gd name="T1" fmla="*/ 3942 h 33"/>
                <a:gd name="T2" fmla="*/ 38558 w 39"/>
                <a:gd name="T3" fmla="*/ 3942 h 33"/>
                <a:gd name="T4" fmla="*/ 0 w 39"/>
                <a:gd name="T5" fmla="*/ 64123 h 33"/>
                <a:gd name="T6" fmla="*/ 12265 w 39"/>
                <a:gd name="T7" fmla="*/ 88708 h 33"/>
                <a:gd name="T8" fmla="*/ 51950 w 39"/>
                <a:gd name="T9" fmla="*/ 26791 h 33"/>
                <a:gd name="T10" fmla="*/ 38558 w 39"/>
                <a:gd name="T11" fmla="*/ 26791 h 33"/>
                <a:gd name="T12" fmla="*/ 51950 w 39"/>
                <a:gd name="T13" fmla="*/ 26791 h 33"/>
                <a:gd name="T14" fmla="*/ 52627 w 39"/>
                <a:gd name="T15" fmla="*/ 16233 h 33"/>
                <a:gd name="T16" fmla="*/ 51950 w 39"/>
                <a:gd name="T17" fmla="*/ 3942 h 33"/>
                <a:gd name="T18" fmla="*/ 44247 w 39"/>
                <a:gd name="T19" fmla="*/ 0 h 33"/>
                <a:gd name="T20" fmla="*/ 38558 w 39"/>
                <a:gd name="T21" fmla="*/ 3942 h 33"/>
                <a:gd name="T22" fmla="*/ 51950 w 39"/>
                <a:gd name="T23" fmla="*/ 3942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33"/>
                <a:gd name="T38" fmla="*/ 39 w 39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33">
                  <a:moveTo>
                    <a:pt x="38" y="1"/>
                  </a:moveTo>
                  <a:lnTo>
                    <a:pt x="29" y="1"/>
                  </a:lnTo>
                  <a:lnTo>
                    <a:pt x="0" y="24"/>
                  </a:lnTo>
                  <a:lnTo>
                    <a:pt x="9" y="33"/>
                  </a:lnTo>
                  <a:lnTo>
                    <a:pt x="38" y="10"/>
                  </a:lnTo>
                  <a:lnTo>
                    <a:pt x="29" y="10"/>
                  </a:lnTo>
                  <a:lnTo>
                    <a:pt x="38" y="10"/>
                  </a:lnTo>
                  <a:lnTo>
                    <a:pt x="39" y="6"/>
                  </a:lnTo>
                  <a:lnTo>
                    <a:pt x="38" y="1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38"/>
            <p:cNvSpPr>
              <a:spLocks/>
            </p:cNvSpPr>
            <p:nvPr/>
          </p:nvSpPr>
          <p:spPr bwMode="auto">
            <a:xfrm>
              <a:off x="9007" y="8701"/>
              <a:ext cx="38" cy="43"/>
            </a:xfrm>
            <a:custGeom>
              <a:avLst/>
              <a:gdLst>
                <a:gd name="T0" fmla="*/ 32565 w 26"/>
                <a:gd name="T1" fmla="*/ 50301 h 29"/>
                <a:gd name="T2" fmla="*/ 32565 w 26"/>
                <a:gd name="T3" fmla="*/ 33924 h 29"/>
                <a:gd name="T4" fmla="*/ 12265 w 26"/>
                <a:gd name="T5" fmla="*/ 0 h 29"/>
                <a:gd name="T6" fmla="*/ 0 w 26"/>
                <a:gd name="T7" fmla="*/ 15430 h 29"/>
                <a:gd name="T8" fmla="*/ 21670 w 26"/>
                <a:gd name="T9" fmla="*/ 50301 h 29"/>
                <a:gd name="T10" fmla="*/ 21670 w 26"/>
                <a:gd name="T11" fmla="*/ 33924 h 29"/>
                <a:gd name="T12" fmla="*/ 21670 w 26"/>
                <a:gd name="T13" fmla="*/ 50301 h 29"/>
                <a:gd name="T14" fmla="*/ 26382 w 26"/>
                <a:gd name="T15" fmla="*/ 51935 h 29"/>
                <a:gd name="T16" fmla="*/ 32565 w 26"/>
                <a:gd name="T17" fmla="*/ 50301 h 29"/>
                <a:gd name="T18" fmla="*/ 35545 w 26"/>
                <a:gd name="T19" fmla="*/ 40545 h 29"/>
                <a:gd name="T20" fmla="*/ 32565 w 26"/>
                <a:gd name="T21" fmla="*/ 33924 h 29"/>
                <a:gd name="T22" fmla="*/ 32565 w 26"/>
                <a:gd name="T23" fmla="*/ 50301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29"/>
                <a:gd name="T38" fmla="*/ 26 w 26"/>
                <a:gd name="T39" fmla="*/ 29 h 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29">
                  <a:moveTo>
                    <a:pt x="24" y="28"/>
                  </a:moveTo>
                  <a:lnTo>
                    <a:pt x="24" y="19"/>
                  </a:lnTo>
                  <a:lnTo>
                    <a:pt x="9" y="0"/>
                  </a:lnTo>
                  <a:lnTo>
                    <a:pt x="0" y="9"/>
                  </a:lnTo>
                  <a:lnTo>
                    <a:pt x="16" y="28"/>
                  </a:lnTo>
                  <a:lnTo>
                    <a:pt x="16" y="19"/>
                  </a:lnTo>
                  <a:lnTo>
                    <a:pt x="16" y="28"/>
                  </a:lnTo>
                  <a:lnTo>
                    <a:pt x="20" y="29"/>
                  </a:lnTo>
                  <a:lnTo>
                    <a:pt x="24" y="28"/>
                  </a:lnTo>
                  <a:lnTo>
                    <a:pt x="26" y="23"/>
                  </a:lnTo>
                  <a:lnTo>
                    <a:pt x="24" y="19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39"/>
            <p:cNvSpPr>
              <a:spLocks/>
            </p:cNvSpPr>
            <p:nvPr/>
          </p:nvSpPr>
          <p:spPr bwMode="auto">
            <a:xfrm>
              <a:off x="8987" y="8729"/>
              <a:ext cx="55" cy="50"/>
            </a:xfrm>
            <a:custGeom>
              <a:avLst/>
              <a:gdLst>
                <a:gd name="T0" fmla="*/ 12265 w 38"/>
                <a:gd name="T1" fmla="*/ 67920 h 33"/>
                <a:gd name="T2" fmla="*/ 10729 w 38"/>
                <a:gd name="T3" fmla="*/ 85548 h 33"/>
                <a:gd name="T4" fmla="*/ 43046 w 38"/>
                <a:gd name="T5" fmla="*/ 24595 h 33"/>
                <a:gd name="T6" fmla="*/ 33276 w 38"/>
                <a:gd name="T7" fmla="*/ 0 h 33"/>
                <a:gd name="T8" fmla="*/ 1 w 38"/>
                <a:gd name="T9" fmla="*/ 61503 h 33"/>
                <a:gd name="T10" fmla="*/ 0 w 38"/>
                <a:gd name="T11" fmla="*/ 79315 h 33"/>
                <a:gd name="T12" fmla="*/ 1 w 38"/>
                <a:gd name="T13" fmla="*/ 61503 h 33"/>
                <a:gd name="T14" fmla="*/ 0 w 38"/>
                <a:gd name="T15" fmla="*/ 72265 h 33"/>
                <a:gd name="T16" fmla="*/ 1 w 38"/>
                <a:gd name="T17" fmla="*/ 85548 h 33"/>
                <a:gd name="T18" fmla="*/ 5122 w 38"/>
                <a:gd name="T19" fmla="*/ 88708 h 33"/>
                <a:gd name="T20" fmla="*/ 10729 w 38"/>
                <a:gd name="T21" fmla="*/ 85548 h 33"/>
                <a:gd name="T22" fmla="*/ 12265 w 38"/>
                <a:gd name="T23" fmla="*/ 6792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"/>
                <a:gd name="T37" fmla="*/ 0 h 33"/>
                <a:gd name="T38" fmla="*/ 38 w 38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" h="33">
                  <a:moveTo>
                    <a:pt x="11" y="25"/>
                  </a:moveTo>
                  <a:lnTo>
                    <a:pt x="10" y="32"/>
                  </a:lnTo>
                  <a:lnTo>
                    <a:pt x="38" y="9"/>
                  </a:lnTo>
                  <a:lnTo>
                    <a:pt x="30" y="0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2"/>
                  </a:lnTo>
                  <a:lnTo>
                    <a:pt x="5" y="33"/>
                  </a:lnTo>
                  <a:lnTo>
                    <a:pt x="10" y="32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40"/>
            <p:cNvSpPr>
              <a:spLocks/>
            </p:cNvSpPr>
            <p:nvPr/>
          </p:nvSpPr>
          <p:spPr bwMode="auto">
            <a:xfrm>
              <a:off x="8730" y="8767"/>
              <a:ext cx="276" cy="259"/>
            </a:xfrm>
            <a:custGeom>
              <a:avLst/>
              <a:gdLst>
                <a:gd name="T0" fmla="*/ 12034 w 191"/>
                <a:gd name="T1" fmla="*/ 407421 h 172"/>
                <a:gd name="T2" fmla="*/ 12034 w 191"/>
                <a:gd name="T3" fmla="*/ 407421 h 172"/>
                <a:gd name="T4" fmla="*/ 69212 w 191"/>
                <a:gd name="T5" fmla="*/ 297418 h 172"/>
                <a:gd name="T6" fmla="*/ 115242 w 191"/>
                <a:gd name="T7" fmla="*/ 215699 h 172"/>
                <a:gd name="T8" fmla="*/ 151293 w 191"/>
                <a:gd name="T9" fmla="*/ 150458 h 172"/>
                <a:gd name="T10" fmla="*/ 176347 w 191"/>
                <a:gd name="T11" fmla="*/ 103535 h 172"/>
                <a:gd name="T12" fmla="*/ 191677 w 191"/>
                <a:gd name="T13" fmla="*/ 71492 h 172"/>
                <a:gd name="T14" fmla="*/ 201594 w 191"/>
                <a:gd name="T15" fmla="*/ 43214 h 172"/>
                <a:gd name="T16" fmla="*/ 208569 w 191"/>
                <a:gd name="T17" fmla="*/ 24632 h 172"/>
                <a:gd name="T18" fmla="*/ 205611 w 191"/>
                <a:gd name="T19" fmla="*/ 0 h 172"/>
                <a:gd name="T20" fmla="*/ 193764 w 191"/>
                <a:gd name="T21" fmla="*/ 12656 h 172"/>
                <a:gd name="T22" fmla="*/ 195148 w 191"/>
                <a:gd name="T23" fmla="*/ 18246 h 172"/>
                <a:gd name="T24" fmla="*/ 191677 w 191"/>
                <a:gd name="T25" fmla="*/ 31529 h 172"/>
                <a:gd name="T26" fmla="*/ 181979 w 191"/>
                <a:gd name="T27" fmla="*/ 50154 h 172"/>
                <a:gd name="T28" fmla="*/ 166528 w 191"/>
                <a:gd name="T29" fmla="*/ 81386 h 172"/>
                <a:gd name="T30" fmla="*/ 142085 w 191"/>
                <a:gd name="T31" fmla="*/ 128512 h 172"/>
                <a:gd name="T32" fmla="*/ 105548 w 191"/>
                <a:gd name="T33" fmla="*/ 194846 h 172"/>
                <a:gd name="T34" fmla="*/ 59558 w 191"/>
                <a:gd name="T35" fmla="*/ 277884 h 172"/>
                <a:gd name="T36" fmla="*/ 2224 w 191"/>
                <a:gd name="T37" fmla="*/ 386329 h 172"/>
                <a:gd name="T38" fmla="*/ 2224 w 191"/>
                <a:gd name="T39" fmla="*/ 386329 h 172"/>
                <a:gd name="T40" fmla="*/ 2224 w 191"/>
                <a:gd name="T41" fmla="*/ 386329 h 172"/>
                <a:gd name="T42" fmla="*/ 0 w 191"/>
                <a:gd name="T43" fmla="*/ 397702 h 172"/>
                <a:gd name="T44" fmla="*/ 2224 w 191"/>
                <a:gd name="T45" fmla="*/ 407421 h 172"/>
                <a:gd name="T46" fmla="*/ 6711 w 191"/>
                <a:gd name="T47" fmla="*/ 410236 h 172"/>
                <a:gd name="T48" fmla="*/ 12034 w 191"/>
                <a:gd name="T49" fmla="*/ 407421 h 1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1"/>
                <a:gd name="T76" fmla="*/ 0 h 172"/>
                <a:gd name="T77" fmla="*/ 191 w 191"/>
                <a:gd name="T78" fmla="*/ 172 h 1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1" h="172">
                  <a:moveTo>
                    <a:pt x="11" y="171"/>
                  </a:moveTo>
                  <a:lnTo>
                    <a:pt x="11" y="171"/>
                  </a:lnTo>
                  <a:lnTo>
                    <a:pt x="64" y="125"/>
                  </a:lnTo>
                  <a:lnTo>
                    <a:pt x="106" y="90"/>
                  </a:lnTo>
                  <a:lnTo>
                    <a:pt x="139" y="63"/>
                  </a:lnTo>
                  <a:lnTo>
                    <a:pt x="162" y="43"/>
                  </a:lnTo>
                  <a:lnTo>
                    <a:pt x="176" y="30"/>
                  </a:lnTo>
                  <a:lnTo>
                    <a:pt x="185" y="18"/>
                  </a:lnTo>
                  <a:lnTo>
                    <a:pt x="191" y="10"/>
                  </a:lnTo>
                  <a:lnTo>
                    <a:pt x="189" y="0"/>
                  </a:lnTo>
                  <a:lnTo>
                    <a:pt x="178" y="5"/>
                  </a:lnTo>
                  <a:lnTo>
                    <a:pt x="179" y="7"/>
                  </a:lnTo>
                  <a:lnTo>
                    <a:pt x="176" y="13"/>
                  </a:lnTo>
                  <a:lnTo>
                    <a:pt x="167" y="21"/>
                  </a:lnTo>
                  <a:lnTo>
                    <a:pt x="153" y="34"/>
                  </a:lnTo>
                  <a:lnTo>
                    <a:pt x="130" y="54"/>
                  </a:lnTo>
                  <a:lnTo>
                    <a:pt x="97" y="82"/>
                  </a:lnTo>
                  <a:lnTo>
                    <a:pt x="55" y="116"/>
                  </a:lnTo>
                  <a:lnTo>
                    <a:pt x="2" y="162"/>
                  </a:lnTo>
                  <a:lnTo>
                    <a:pt x="0" y="167"/>
                  </a:lnTo>
                  <a:lnTo>
                    <a:pt x="2" y="171"/>
                  </a:lnTo>
                  <a:lnTo>
                    <a:pt x="6" y="172"/>
                  </a:lnTo>
                  <a:lnTo>
                    <a:pt x="11" y="17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41"/>
            <p:cNvSpPr>
              <a:spLocks/>
            </p:cNvSpPr>
            <p:nvPr/>
          </p:nvSpPr>
          <p:spPr bwMode="auto">
            <a:xfrm>
              <a:off x="8675" y="9011"/>
              <a:ext cx="71" cy="62"/>
            </a:xfrm>
            <a:custGeom>
              <a:avLst/>
              <a:gdLst>
                <a:gd name="T0" fmla="*/ 10909 w 49"/>
                <a:gd name="T1" fmla="*/ 100804 h 41"/>
                <a:gd name="T2" fmla="*/ 10909 w 49"/>
                <a:gd name="T3" fmla="*/ 100804 h 41"/>
                <a:gd name="T4" fmla="*/ 15807 w 49"/>
                <a:gd name="T5" fmla="*/ 92750 h 41"/>
                <a:gd name="T6" fmla="*/ 26322 w 49"/>
                <a:gd name="T7" fmla="*/ 72597 h 41"/>
                <a:gd name="T8" fmla="*/ 42796 w 49"/>
                <a:gd name="T9" fmla="*/ 49913 h 41"/>
                <a:gd name="T10" fmla="*/ 56335 w 49"/>
                <a:gd name="T11" fmla="*/ 23791 h 41"/>
                <a:gd name="T12" fmla="*/ 46091 w 49"/>
                <a:gd name="T13" fmla="*/ 0 h 41"/>
                <a:gd name="T14" fmla="*/ 31995 w 49"/>
                <a:gd name="T15" fmla="*/ 26217 h 41"/>
                <a:gd name="T16" fmla="*/ 19618 w 49"/>
                <a:gd name="T17" fmla="*/ 49913 h 41"/>
                <a:gd name="T18" fmla="*/ 5196 w 49"/>
                <a:gd name="T19" fmla="*/ 72597 h 41"/>
                <a:gd name="T20" fmla="*/ 1 w 49"/>
                <a:gd name="T21" fmla="*/ 80093 h 41"/>
                <a:gd name="T22" fmla="*/ 1 w 49"/>
                <a:gd name="T23" fmla="*/ 80093 h 41"/>
                <a:gd name="T24" fmla="*/ 1 w 49"/>
                <a:gd name="T25" fmla="*/ 80093 h 41"/>
                <a:gd name="T26" fmla="*/ 0 w 49"/>
                <a:gd name="T27" fmla="*/ 90658 h 41"/>
                <a:gd name="T28" fmla="*/ 1 w 49"/>
                <a:gd name="T29" fmla="*/ 100804 h 41"/>
                <a:gd name="T30" fmla="*/ 5196 w 49"/>
                <a:gd name="T31" fmla="*/ 106088 h 41"/>
                <a:gd name="T32" fmla="*/ 10909 w 49"/>
                <a:gd name="T33" fmla="*/ 100804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1"/>
                <a:gd name="T53" fmla="*/ 49 w 49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1">
                  <a:moveTo>
                    <a:pt x="10" y="39"/>
                  </a:moveTo>
                  <a:lnTo>
                    <a:pt x="10" y="39"/>
                  </a:lnTo>
                  <a:lnTo>
                    <a:pt x="14" y="36"/>
                  </a:lnTo>
                  <a:lnTo>
                    <a:pt x="23" y="28"/>
                  </a:lnTo>
                  <a:lnTo>
                    <a:pt x="37" y="19"/>
                  </a:lnTo>
                  <a:lnTo>
                    <a:pt x="49" y="9"/>
                  </a:lnTo>
                  <a:lnTo>
                    <a:pt x="40" y="0"/>
                  </a:lnTo>
                  <a:lnTo>
                    <a:pt x="28" y="10"/>
                  </a:lnTo>
                  <a:lnTo>
                    <a:pt x="17" y="19"/>
                  </a:lnTo>
                  <a:lnTo>
                    <a:pt x="5" y="28"/>
                  </a:lnTo>
                  <a:lnTo>
                    <a:pt x="1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5" y="41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42"/>
            <p:cNvSpPr>
              <a:spLocks/>
            </p:cNvSpPr>
            <p:nvPr/>
          </p:nvSpPr>
          <p:spPr bwMode="auto">
            <a:xfrm>
              <a:off x="8075" y="9058"/>
              <a:ext cx="614" cy="470"/>
            </a:xfrm>
            <a:custGeom>
              <a:avLst/>
              <a:gdLst>
                <a:gd name="T0" fmla="*/ 1 w 425"/>
                <a:gd name="T1" fmla="*/ 725831 h 312"/>
                <a:gd name="T2" fmla="*/ 9684 w 425"/>
                <a:gd name="T3" fmla="*/ 750194 h 312"/>
                <a:gd name="T4" fmla="*/ 57657 w 425"/>
                <a:gd name="T5" fmla="*/ 677918 h 312"/>
                <a:gd name="T6" fmla="*/ 104455 w 425"/>
                <a:gd name="T7" fmla="*/ 611279 h 312"/>
                <a:gd name="T8" fmla="*/ 148751 w 425"/>
                <a:gd name="T9" fmla="*/ 542009 h 312"/>
                <a:gd name="T10" fmla="*/ 188838 w 425"/>
                <a:gd name="T11" fmla="*/ 479248 h 312"/>
                <a:gd name="T12" fmla="*/ 226945 w 425"/>
                <a:gd name="T13" fmla="*/ 422101 h 312"/>
                <a:gd name="T14" fmla="*/ 263384 w 425"/>
                <a:gd name="T15" fmla="*/ 356965 h 312"/>
                <a:gd name="T16" fmla="*/ 295611 w 425"/>
                <a:gd name="T17" fmla="*/ 307904 h 312"/>
                <a:gd name="T18" fmla="*/ 326623 w 425"/>
                <a:gd name="T19" fmla="*/ 260821 h 312"/>
                <a:gd name="T20" fmla="*/ 354750 w 425"/>
                <a:gd name="T21" fmla="*/ 208513 h 312"/>
                <a:gd name="T22" fmla="*/ 380512 w 425"/>
                <a:gd name="T23" fmla="*/ 166615 h 312"/>
                <a:gd name="T24" fmla="*/ 400101 w 425"/>
                <a:gd name="T25" fmla="*/ 129196 h 312"/>
                <a:gd name="T26" fmla="*/ 419345 w 425"/>
                <a:gd name="T27" fmla="*/ 95556 h 312"/>
                <a:gd name="T28" fmla="*/ 434274 w 425"/>
                <a:gd name="T29" fmla="*/ 66647 h 312"/>
                <a:gd name="T30" fmla="*/ 447271 w 425"/>
                <a:gd name="T31" fmla="*/ 47652 h 312"/>
                <a:gd name="T32" fmla="*/ 455038 w 425"/>
                <a:gd name="T33" fmla="*/ 31633 h 312"/>
                <a:gd name="T34" fmla="*/ 461396 w 425"/>
                <a:gd name="T35" fmla="*/ 19151 h 312"/>
                <a:gd name="T36" fmla="*/ 451735 w 425"/>
                <a:gd name="T37" fmla="*/ 0 h 312"/>
                <a:gd name="T38" fmla="*/ 444695 w 425"/>
                <a:gd name="T39" fmla="*/ 9835 h 312"/>
                <a:gd name="T40" fmla="*/ 437405 w 425"/>
                <a:gd name="T41" fmla="*/ 27555 h 312"/>
                <a:gd name="T42" fmla="*/ 425928 w 425"/>
                <a:gd name="T43" fmla="*/ 47652 h 312"/>
                <a:gd name="T44" fmla="*/ 409675 w 425"/>
                <a:gd name="T45" fmla="*/ 75232 h 312"/>
                <a:gd name="T46" fmla="*/ 390758 w 425"/>
                <a:gd name="T47" fmla="*/ 110604 h 312"/>
                <a:gd name="T48" fmla="*/ 370619 w 425"/>
                <a:gd name="T49" fmla="*/ 143947 h 312"/>
                <a:gd name="T50" fmla="*/ 344879 w 425"/>
                <a:gd name="T51" fmla="*/ 189793 h 312"/>
                <a:gd name="T52" fmla="*/ 319868 w 425"/>
                <a:gd name="T53" fmla="*/ 230619 h 312"/>
                <a:gd name="T54" fmla="*/ 288763 w 425"/>
                <a:gd name="T55" fmla="*/ 280203 h 312"/>
                <a:gd name="T56" fmla="*/ 256536 w 425"/>
                <a:gd name="T57" fmla="*/ 338400 h 312"/>
                <a:gd name="T58" fmla="*/ 220153 w 425"/>
                <a:gd name="T59" fmla="*/ 393952 h 312"/>
                <a:gd name="T60" fmla="*/ 182565 w 425"/>
                <a:gd name="T61" fmla="*/ 451635 h 312"/>
                <a:gd name="T62" fmla="*/ 141815 w 425"/>
                <a:gd name="T63" fmla="*/ 514166 h 312"/>
                <a:gd name="T64" fmla="*/ 98162 w 425"/>
                <a:gd name="T65" fmla="*/ 583603 h 312"/>
                <a:gd name="T66" fmla="*/ 51106 w 425"/>
                <a:gd name="T67" fmla="*/ 648799 h 312"/>
                <a:gd name="T68" fmla="*/ 3212 w 425"/>
                <a:gd name="T69" fmla="*/ 721558 h 312"/>
                <a:gd name="T70" fmla="*/ 10444 w 425"/>
                <a:gd name="T71" fmla="*/ 746690 h 312"/>
                <a:gd name="T72" fmla="*/ 3212 w 425"/>
                <a:gd name="T73" fmla="*/ 721558 h 312"/>
                <a:gd name="T74" fmla="*/ 0 w 425"/>
                <a:gd name="T75" fmla="*/ 727528 h 312"/>
                <a:gd name="T76" fmla="*/ 0 w 425"/>
                <a:gd name="T77" fmla="*/ 740414 h 312"/>
                <a:gd name="T78" fmla="*/ 4640 w 425"/>
                <a:gd name="T79" fmla="*/ 750194 h 312"/>
                <a:gd name="T80" fmla="*/ 9684 w 425"/>
                <a:gd name="T81" fmla="*/ 750194 h 312"/>
                <a:gd name="T82" fmla="*/ 1 w 425"/>
                <a:gd name="T83" fmla="*/ 725831 h 3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5"/>
                <a:gd name="T127" fmla="*/ 0 h 312"/>
                <a:gd name="T128" fmla="*/ 425 w 425"/>
                <a:gd name="T129" fmla="*/ 312 h 3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5" h="312">
                  <a:moveTo>
                    <a:pt x="1" y="302"/>
                  </a:moveTo>
                  <a:lnTo>
                    <a:pt x="9" y="312"/>
                  </a:lnTo>
                  <a:lnTo>
                    <a:pt x="53" y="282"/>
                  </a:lnTo>
                  <a:lnTo>
                    <a:pt x="96" y="254"/>
                  </a:lnTo>
                  <a:lnTo>
                    <a:pt x="137" y="226"/>
                  </a:lnTo>
                  <a:lnTo>
                    <a:pt x="174" y="200"/>
                  </a:lnTo>
                  <a:lnTo>
                    <a:pt x="209" y="175"/>
                  </a:lnTo>
                  <a:lnTo>
                    <a:pt x="242" y="149"/>
                  </a:lnTo>
                  <a:lnTo>
                    <a:pt x="272" y="128"/>
                  </a:lnTo>
                  <a:lnTo>
                    <a:pt x="301" y="108"/>
                  </a:lnTo>
                  <a:lnTo>
                    <a:pt x="327" y="87"/>
                  </a:lnTo>
                  <a:lnTo>
                    <a:pt x="350" y="69"/>
                  </a:lnTo>
                  <a:lnTo>
                    <a:pt x="368" y="54"/>
                  </a:lnTo>
                  <a:lnTo>
                    <a:pt x="386" y="40"/>
                  </a:lnTo>
                  <a:lnTo>
                    <a:pt x="400" y="28"/>
                  </a:lnTo>
                  <a:lnTo>
                    <a:pt x="412" y="20"/>
                  </a:lnTo>
                  <a:lnTo>
                    <a:pt x="419" y="13"/>
                  </a:lnTo>
                  <a:lnTo>
                    <a:pt x="425" y="8"/>
                  </a:lnTo>
                  <a:lnTo>
                    <a:pt x="416" y="0"/>
                  </a:lnTo>
                  <a:lnTo>
                    <a:pt x="410" y="4"/>
                  </a:lnTo>
                  <a:lnTo>
                    <a:pt x="403" y="11"/>
                  </a:lnTo>
                  <a:lnTo>
                    <a:pt x="392" y="20"/>
                  </a:lnTo>
                  <a:lnTo>
                    <a:pt x="377" y="31"/>
                  </a:lnTo>
                  <a:lnTo>
                    <a:pt x="360" y="46"/>
                  </a:lnTo>
                  <a:lnTo>
                    <a:pt x="341" y="60"/>
                  </a:lnTo>
                  <a:lnTo>
                    <a:pt x="318" y="79"/>
                  </a:lnTo>
                  <a:lnTo>
                    <a:pt x="295" y="96"/>
                  </a:lnTo>
                  <a:lnTo>
                    <a:pt x="266" y="116"/>
                  </a:lnTo>
                  <a:lnTo>
                    <a:pt x="236" y="141"/>
                  </a:lnTo>
                  <a:lnTo>
                    <a:pt x="203" y="164"/>
                  </a:lnTo>
                  <a:lnTo>
                    <a:pt x="168" y="188"/>
                  </a:lnTo>
                  <a:lnTo>
                    <a:pt x="131" y="214"/>
                  </a:lnTo>
                  <a:lnTo>
                    <a:pt x="91" y="243"/>
                  </a:lnTo>
                  <a:lnTo>
                    <a:pt x="47" y="270"/>
                  </a:lnTo>
                  <a:lnTo>
                    <a:pt x="3" y="300"/>
                  </a:lnTo>
                  <a:lnTo>
                    <a:pt x="10" y="311"/>
                  </a:lnTo>
                  <a:lnTo>
                    <a:pt x="3" y="300"/>
                  </a:lnTo>
                  <a:lnTo>
                    <a:pt x="0" y="303"/>
                  </a:lnTo>
                  <a:lnTo>
                    <a:pt x="0" y="308"/>
                  </a:lnTo>
                  <a:lnTo>
                    <a:pt x="4" y="312"/>
                  </a:lnTo>
                  <a:lnTo>
                    <a:pt x="9" y="312"/>
                  </a:lnTo>
                  <a:lnTo>
                    <a:pt x="1" y="302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43"/>
            <p:cNvSpPr>
              <a:spLocks/>
            </p:cNvSpPr>
            <p:nvPr/>
          </p:nvSpPr>
          <p:spPr bwMode="auto">
            <a:xfrm>
              <a:off x="8629" y="8946"/>
              <a:ext cx="110" cy="118"/>
            </a:xfrm>
            <a:custGeom>
              <a:avLst/>
              <a:gdLst>
                <a:gd name="T0" fmla="*/ 41927 w 76"/>
                <a:gd name="T1" fmla="*/ 203946 h 78"/>
                <a:gd name="T2" fmla="*/ 47084 w 76"/>
                <a:gd name="T3" fmla="*/ 195042 h 78"/>
                <a:gd name="T4" fmla="*/ 58591 w 76"/>
                <a:gd name="T5" fmla="*/ 171732 h 78"/>
                <a:gd name="T6" fmla="*/ 73198 w 76"/>
                <a:gd name="T7" fmla="*/ 151329 h 78"/>
                <a:gd name="T8" fmla="*/ 85370 w 76"/>
                <a:gd name="T9" fmla="*/ 125016 h 78"/>
                <a:gd name="T10" fmla="*/ 41927 w 76"/>
                <a:gd name="T11" fmla="*/ 0 h 78"/>
                <a:gd name="T12" fmla="*/ 29741 w 76"/>
                <a:gd name="T13" fmla="*/ 26312 h 78"/>
                <a:gd name="T14" fmla="*/ 15060 w 76"/>
                <a:gd name="T15" fmla="*/ 51310 h 78"/>
                <a:gd name="T16" fmla="*/ 4967 w 76"/>
                <a:gd name="T17" fmla="*/ 75918 h 78"/>
                <a:gd name="T18" fmla="*/ 0 w 76"/>
                <a:gd name="T19" fmla="*/ 82638 h 78"/>
                <a:gd name="T20" fmla="*/ 41927 w 76"/>
                <a:gd name="T21" fmla="*/ 203946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78"/>
                <a:gd name="T35" fmla="*/ 76 w 76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78">
                  <a:moveTo>
                    <a:pt x="37" y="78"/>
                  </a:moveTo>
                  <a:lnTo>
                    <a:pt x="42" y="75"/>
                  </a:lnTo>
                  <a:lnTo>
                    <a:pt x="52" y="66"/>
                  </a:lnTo>
                  <a:lnTo>
                    <a:pt x="65" y="58"/>
                  </a:lnTo>
                  <a:lnTo>
                    <a:pt x="76" y="48"/>
                  </a:lnTo>
                  <a:lnTo>
                    <a:pt x="37" y="0"/>
                  </a:lnTo>
                  <a:lnTo>
                    <a:pt x="26" y="10"/>
                  </a:lnTo>
                  <a:lnTo>
                    <a:pt x="13" y="20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37" y="78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44"/>
            <p:cNvSpPr>
              <a:spLocks/>
            </p:cNvSpPr>
            <p:nvPr/>
          </p:nvSpPr>
          <p:spPr bwMode="auto">
            <a:xfrm>
              <a:off x="8676" y="9009"/>
              <a:ext cx="71" cy="61"/>
            </a:xfrm>
            <a:custGeom>
              <a:avLst/>
              <a:gdLst>
                <a:gd name="T0" fmla="*/ 45328 w 49"/>
                <a:gd name="T1" fmla="*/ 29824 h 40"/>
                <a:gd name="T2" fmla="*/ 45328 w 49"/>
                <a:gd name="T3" fmla="*/ 4275 h 40"/>
                <a:gd name="T4" fmla="*/ 31283 w 49"/>
                <a:gd name="T5" fmla="*/ 34338 h 40"/>
                <a:gd name="T6" fmla="*/ 18166 w 49"/>
                <a:gd name="T7" fmla="*/ 60071 h 40"/>
                <a:gd name="T8" fmla="*/ 5009 w 49"/>
                <a:gd name="T9" fmla="*/ 87692 h 40"/>
                <a:gd name="T10" fmla="*/ 0 w 49"/>
                <a:gd name="T11" fmla="*/ 97438 h 40"/>
                <a:gd name="T12" fmla="*/ 10517 w 49"/>
                <a:gd name="T13" fmla="*/ 121782 h 40"/>
                <a:gd name="T14" fmla="*/ 15239 w 49"/>
                <a:gd name="T15" fmla="*/ 111217 h 40"/>
                <a:gd name="T16" fmla="*/ 25369 w 49"/>
                <a:gd name="T17" fmla="*/ 87692 h 40"/>
                <a:gd name="T18" fmla="*/ 41189 w 49"/>
                <a:gd name="T19" fmla="*/ 60071 h 40"/>
                <a:gd name="T20" fmla="*/ 55264 w 49"/>
                <a:gd name="T21" fmla="*/ 29824 h 40"/>
                <a:gd name="T22" fmla="*/ 55264 w 49"/>
                <a:gd name="T23" fmla="*/ 4275 h 40"/>
                <a:gd name="T24" fmla="*/ 55264 w 49"/>
                <a:gd name="T25" fmla="*/ 29824 h 40"/>
                <a:gd name="T26" fmla="*/ 56335 w 49"/>
                <a:gd name="T27" fmla="*/ 18016 h 40"/>
                <a:gd name="T28" fmla="*/ 55264 w 49"/>
                <a:gd name="T29" fmla="*/ 4275 h 40"/>
                <a:gd name="T30" fmla="*/ 48867 w 49"/>
                <a:gd name="T31" fmla="*/ 0 h 40"/>
                <a:gd name="T32" fmla="*/ 45328 w 49"/>
                <a:gd name="T33" fmla="*/ 4275 h 40"/>
                <a:gd name="T34" fmla="*/ 45328 w 49"/>
                <a:gd name="T35" fmla="*/ 29824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"/>
                <a:gd name="T55" fmla="*/ 0 h 40"/>
                <a:gd name="T56" fmla="*/ 49 w 49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" h="40">
                  <a:moveTo>
                    <a:pt x="39" y="10"/>
                  </a:moveTo>
                  <a:lnTo>
                    <a:pt x="39" y="1"/>
                  </a:lnTo>
                  <a:lnTo>
                    <a:pt x="27" y="11"/>
                  </a:lnTo>
                  <a:lnTo>
                    <a:pt x="16" y="20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9" y="40"/>
                  </a:lnTo>
                  <a:lnTo>
                    <a:pt x="13" y="37"/>
                  </a:lnTo>
                  <a:lnTo>
                    <a:pt x="22" y="29"/>
                  </a:lnTo>
                  <a:lnTo>
                    <a:pt x="36" y="20"/>
                  </a:lnTo>
                  <a:lnTo>
                    <a:pt x="48" y="10"/>
                  </a:lnTo>
                  <a:lnTo>
                    <a:pt x="48" y="1"/>
                  </a:lnTo>
                  <a:lnTo>
                    <a:pt x="48" y="10"/>
                  </a:lnTo>
                  <a:lnTo>
                    <a:pt x="49" y="6"/>
                  </a:lnTo>
                  <a:lnTo>
                    <a:pt x="48" y="1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Freeform 45"/>
            <p:cNvSpPr>
              <a:spLocks/>
            </p:cNvSpPr>
            <p:nvPr/>
          </p:nvSpPr>
          <p:spPr bwMode="auto">
            <a:xfrm>
              <a:off x="8675" y="8937"/>
              <a:ext cx="71" cy="88"/>
            </a:xfrm>
            <a:custGeom>
              <a:avLst/>
              <a:gdLst>
                <a:gd name="T0" fmla="*/ 10909 w 49"/>
                <a:gd name="T1" fmla="*/ 27354 h 58"/>
                <a:gd name="T2" fmla="*/ 1 w 49"/>
                <a:gd name="T3" fmla="*/ 27354 h 58"/>
                <a:gd name="T4" fmla="*/ 46091 w 49"/>
                <a:gd name="T5" fmla="*/ 160213 h 58"/>
                <a:gd name="T6" fmla="*/ 56335 w 49"/>
                <a:gd name="T7" fmla="*/ 134010 h 58"/>
                <a:gd name="T8" fmla="*/ 10909 w 49"/>
                <a:gd name="T9" fmla="*/ 6089 h 58"/>
                <a:gd name="T10" fmla="*/ 1 w 49"/>
                <a:gd name="T11" fmla="*/ 6089 h 58"/>
                <a:gd name="T12" fmla="*/ 10909 w 49"/>
                <a:gd name="T13" fmla="*/ 6089 h 58"/>
                <a:gd name="T14" fmla="*/ 5196 w 49"/>
                <a:gd name="T15" fmla="*/ 0 h 58"/>
                <a:gd name="T16" fmla="*/ 1 w 49"/>
                <a:gd name="T17" fmla="*/ 6089 h 58"/>
                <a:gd name="T18" fmla="*/ 0 w 49"/>
                <a:gd name="T19" fmla="*/ 16667 h 58"/>
                <a:gd name="T20" fmla="*/ 1 w 49"/>
                <a:gd name="T21" fmla="*/ 27354 h 58"/>
                <a:gd name="T22" fmla="*/ 10909 w 49"/>
                <a:gd name="T23" fmla="*/ 27354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"/>
                <a:gd name="T37" fmla="*/ 0 h 58"/>
                <a:gd name="T38" fmla="*/ 49 w 49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" h="58">
                  <a:moveTo>
                    <a:pt x="10" y="10"/>
                  </a:moveTo>
                  <a:lnTo>
                    <a:pt x="1" y="10"/>
                  </a:lnTo>
                  <a:lnTo>
                    <a:pt x="40" y="58"/>
                  </a:lnTo>
                  <a:lnTo>
                    <a:pt x="49" y="49"/>
                  </a:lnTo>
                  <a:lnTo>
                    <a:pt x="10" y="2"/>
                  </a:lnTo>
                  <a:lnTo>
                    <a:pt x="1" y="2"/>
                  </a:lnTo>
                  <a:lnTo>
                    <a:pt x="10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1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Freeform 46"/>
            <p:cNvSpPr>
              <a:spLocks/>
            </p:cNvSpPr>
            <p:nvPr/>
          </p:nvSpPr>
          <p:spPr bwMode="auto">
            <a:xfrm>
              <a:off x="8620" y="8940"/>
              <a:ext cx="69" cy="63"/>
            </a:xfrm>
            <a:custGeom>
              <a:avLst/>
              <a:gdLst>
                <a:gd name="T0" fmla="*/ 9641 w 48"/>
                <a:gd name="T1" fmla="*/ 68216 h 42"/>
                <a:gd name="T2" fmla="*/ 9641 w 48"/>
                <a:gd name="T3" fmla="*/ 88731 h 42"/>
                <a:gd name="T4" fmla="*/ 15332 w 48"/>
                <a:gd name="T5" fmla="*/ 82695 h 42"/>
                <a:gd name="T6" fmla="*/ 22753 w 48"/>
                <a:gd name="T7" fmla="*/ 63044 h 42"/>
                <a:gd name="T8" fmla="*/ 35897 w 48"/>
                <a:gd name="T9" fmla="*/ 42029 h 42"/>
                <a:gd name="T10" fmla="*/ 47139 w 48"/>
                <a:gd name="T11" fmla="*/ 17528 h 42"/>
                <a:gd name="T12" fmla="*/ 38144 w 48"/>
                <a:gd name="T13" fmla="*/ 0 h 42"/>
                <a:gd name="T14" fmla="*/ 26535 w 48"/>
                <a:gd name="T15" fmla="*/ 21830 h 42"/>
                <a:gd name="T16" fmla="*/ 15332 w 48"/>
                <a:gd name="T17" fmla="*/ 44105 h 42"/>
                <a:gd name="T18" fmla="*/ 6214 w 48"/>
                <a:gd name="T19" fmla="*/ 63044 h 42"/>
                <a:gd name="T20" fmla="*/ 2092 w 48"/>
                <a:gd name="T21" fmla="*/ 68216 h 42"/>
                <a:gd name="T22" fmla="*/ 2092 w 48"/>
                <a:gd name="T23" fmla="*/ 88731 h 42"/>
                <a:gd name="T24" fmla="*/ 2092 w 48"/>
                <a:gd name="T25" fmla="*/ 68216 h 42"/>
                <a:gd name="T26" fmla="*/ 0 w 48"/>
                <a:gd name="T27" fmla="*/ 79928 h 42"/>
                <a:gd name="T28" fmla="*/ 2092 w 48"/>
                <a:gd name="T29" fmla="*/ 88731 h 42"/>
                <a:gd name="T30" fmla="*/ 6214 w 48"/>
                <a:gd name="T31" fmla="*/ 92721 h 42"/>
                <a:gd name="T32" fmla="*/ 9641 w 48"/>
                <a:gd name="T33" fmla="*/ 88731 h 42"/>
                <a:gd name="T34" fmla="*/ 9641 w 48"/>
                <a:gd name="T35" fmla="*/ 68216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"/>
                <a:gd name="T55" fmla="*/ 0 h 42"/>
                <a:gd name="T56" fmla="*/ 48 w 48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" h="42">
                  <a:moveTo>
                    <a:pt x="10" y="31"/>
                  </a:moveTo>
                  <a:lnTo>
                    <a:pt x="10" y="40"/>
                  </a:lnTo>
                  <a:lnTo>
                    <a:pt x="15" y="37"/>
                  </a:lnTo>
                  <a:lnTo>
                    <a:pt x="23" y="29"/>
                  </a:lnTo>
                  <a:lnTo>
                    <a:pt x="36" y="19"/>
                  </a:lnTo>
                  <a:lnTo>
                    <a:pt x="48" y="8"/>
                  </a:lnTo>
                  <a:lnTo>
                    <a:pt x="39" y="0"/>
                  </a:lnTo>
                  <a:lnTo>
                    <a:pt x="27" y="10"/>
                  </a:lnTo>
                  <a:lnTo>
                    <a:pt x="15" y="20"/>
                  </a:lnTo>
                  <a:lnTo>
                    <a:pt x="6" y="29"/>
                  </a:lnTo>
                  <a:lnTo>
                    <a:pt x="2" y="31"/>
                  </a:lnTo>
                  <a:lnTo>
                    <a:pt x="2" y="40"/>
                  </a:lnTo>
                  <a:lnTo>
                    <a:pt x="2" y="31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6" y="42"/>
                  </a:lnTo>
                  <a:lnTo>
                    <a:pt x="10" y="40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Freeform 47"/>
            <p:cNvSpPr>
              <a:spLocks/>
            </p:cNvSpPr>
            <p:nvPr/>
          </p:nvSpPr>
          <p:spPr bwMode="auto">
            <a:xfrm>
              <a:off x="8623" y="8987"/>
              <a:ext cx="68" cy="86"/>
            </a:xfrm>
            <a:custGeom>
              <a:avLst/>
              <a:gdLst>
                <a:gd name="T0" fmla="*/ 41470 w 47"/>
                <a:gd name="T1" fmla="*/ 116326 h 57"/>
                <a:gd name="T2" fmla="*/ 51732 w 47"/>
                <a:gd name="T3" fmla="*/ 116326 h 57"/>
                <a:gd name="T4" fmla="*/ 9197 w 47"/>
                <a:gd name="T5" fmla="*/ 0 h 57"/>
                <a:gd name="T6" fmla="*/ 0 w 47"/>
                <a:gd name="T7" fmla="*/ 22802 h 57"/>
                <a:gd name="T8" fmla="*/ 41470 w 47"/>
                <a:gd name="T9" fmla="*/ 136188 h 57"/>
                <a:gd name="T10" fmla="*/ 51732 w 47"/>
                <a:gd name="T11" fmla="*/ 136188 h 57"/>
                <a:gd name="T12" fmla="*/ 41470 w 47"/>
                <a:gd name="T13" fmla="*/ 136188 h 57"/>
                <a:gd name="T14" fmla="*/ 45421 w 47"/>
                <a:gd name="T15" fmla="*/ 141435 h 57"/>
                <a:gd name="T16" fmla="*/ 51732 w 47"/>
                <a:gd name="T17" fmla="*/ 136188 h 57"/>
                <a:gd name="T18" fmla="*/ 52330 w 47"/>
                <a:gd name="T19" fmla="*/ 125892 h 57"/>
                <a:gd name="T20" fmla="*/ 51732 w 47"/>
                <a:gd name="T21" fmla="*/ 116326 h 57"/>
                <a:gd name="T22" fmla="*/ 41470 w 47"/>
                <a:gd name="T23" fmla="*/ 116326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57"/>
                <a:gd name="T38" fmla="*/ 47 w 47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57">
                  <a:moveTo>
                    <a:pt x="37" y="47"/>
                  </a:moveTo>
                  <a:lnTo>
                    <a:pt x="46" y="47"/>
                  </a:lnTo>
                  <a:lnTo>
                    <a:pt x="8" y="0"/>
                  </a:lnTo>
                  <a:lnTo>
                    <a:pt x="0" y="9"/>
                  </a:lnTo>
                  <a:lnTo>
                    <a:pt x="37" y="55"/>
                  </a:lnTo>
                  <a:lnTo>
                    <a:pt x="46" y="55"/>
                  </a:lnTo>
                  <a:lnTo>
                    <a:pt x="37" y="55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47" y="51"/>
                  </a:lnTo>
                  <a:lnTo>
                    <a:pt x="46" y="47"/>
                  </a:lnTo>
                  <a:lnTo>
                    <a:pt x="37" y="47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Freeform 48"/>
            <p:cNvSpPr>
              <a:spLocks/>
            </p:cNvSpPr>
            <p:nvPr/>
          </p:nvSpPr>
          <p:spPr bwMode="auto">
            <a:xfrm>
              <a:off x="8987" y="8762"/>
              <a:ext cx="15" cy="15"/>
            </a:xfrm>
            <a:custGeom>
              <a:avLst/>
              <a:gdLst>
                <a:gd name="T0" fmla="*/ 21830 w 10"/>
                <a:gd name="T1" fmla="*/ 2663 h 10"/>
                <a:gd name="T2" fmla="*/ 11685 w 10"/>
                <a:gd name="T3" fmla="*/ 0 h 10"/>
                <a:gd name="T4" fmla="*/ 2663 w 10"/>
                <a:gd name="T5" fmla="*/ 2663 h 10"/>
                <a:gd name="T6" fmla="*/ 0 w 10"/>
                <a:gd name="T7" fmla="*/ 11685 h 10"/>
                <a:gd name="T8" fmla="*/ 2663 w 10"/>
                <a:gd name="T9" fmla="*/ 21830 h 10"/>
                <a:gd name="T10" fmla="*/ 21830 w 10"/>
                <a:gd name="T11" fmla="*/ 2663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0"/>
                <a:gd name="T20" fmla="*/ 10 w 10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0">
                  <a:moveTo>
                    <a:pt x="10" y="1"/>
                  </a:moveTo>
                  <a:lnTo>
                    <a:pt x="5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1" y="1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Freeform 49"/>
            <p:cNvSpPr>
              <a:spLocks/>
            </p:cNvSpPr>
            <p:nvPr/>
          </p:nvSpPr>
          <p:spPr bwMode="auto">
            <a:xfrm>
              <a:off x="8819" y="8764"/>
              <a:ext cx="197" cy="230"/>
            </a:xfrm>
            <a:custGeom>
              <a:avLst/>
              <a:gdLst>
                <a:gd name="T0" fmla="*/ 10503 w 136"/>
                <a:gd name="T1" fmla="*/ 354027 h 153"/>
                <a:gd name="T2" fmla="*/ 66981 w 136"/>
                <a:gd name="T3" fmla="*/ 258224 h 153"/>
                <a:gd name="T4" fmla="*/ 106991 w 136"/>
                <a:gd name="T5" fmla="*/ 187011 h 153"/>
                <a:gd name="T6" fmla="*/ 133365 w 136"/>
                <a:gd name="T7" fmla="*/ 133962 h 153"/>
                <a:gd name="T8" fmla="*/ 149707 w 136"/>
                <a:gd name="T9" fmla="*/ 90835 h 153"/>
                <a:gd name="T10" fmla="*/ 154980 w 136"/>
                <a:gd name="T11" fmla="*/ 60425 h 153"/>
                <a:gd name="T12" fmla="*/ 154980 w 136"/>
                <a:gd name="T13" fmla="*/ 36065 h 153"/>
                <a:gd name="T14" fmla="*/ 148056 w 136"/>
                <a:gd name="T15" fmla="*/ 17787 h 153"/>
                <a:gd name="T16" fmla="*/ 144163 w 136"/>
                <a:gd name="T17" fmla="*/ 0 h 153"/>
                <a:gd name="T18" fmla="*/ 133365 w 136"/>
                <a:gd name="T19" fmla="*/ 21647 h 153"/>
                <a:gd name="T20" fmla="*/ 137477 w 136"/>
                <a:gd name="T21" fmla="*/ 30677 h 153"/>
                <a:gd name="T22" fmla="*/ 142157 w 136"/>
                <a:gd name="T23" fmla="*/ 40196 h 153"/>
                <a:gd name="T24" fmla="*/ 142157 w 136"/>
                <a:gd name="T25" fmla="*/ 54215 h 153"/>
                <a:gd name="T26" fmla="*/ 137206 w 136"/>
                <a:gd name="T27" fmla="*/ 77067 h 153"/>
                <a:gd name="T28" fmla="*/ 122942 w 136"/>
                <a:gd name="T29" fmla="*/ 113488 h 153"/>
                <a:gd name="T30" fmla="*/ 97024 w 136"/>
                <a:gd name="T31" fmla="*/ 166180 h 153"/>
                <a:gd name="T32" fmla="*/ 58364 w 136"/>
                <a:gd name="T33" fmla="*/ 240294 h 153"/>
                <a:gd name="T34" fmla="*/ 0 w 136"/>
                <a:gd name="T35" fmla="*/ 332565 h 153"/>
                <a:gd name="T36" fmla="*/ 10503 w 136"/>
                <a:gd name="T37" fmla="*/ 354027 h 1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"/>
                <a:gd name="T58" fmla="*/ 0 h 153"/>
                <a:gd name="T59" fmla="*/ 136 w 136"/>
                <a:gd name="T60" fmla="*/ 153 h 1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" h="153">
                  <a:moveTo>
                    <a:pt x="9" y="153"/>
                  </a:moveTo>
                  <a:lnTo>
                    <a:pt x="59" y="112"/>
                  </a:lnTo>
                  <a:lnTo>
                    <a:pt x="94" y="81"/>
                  </a:lnTo>
                  <a:lnTo>
                    <a:pt x="117" y="58"/>
                  </a:lnTo>
                  <a:lnTo>
                    <a:pt x="131" y="39"/>
                  </a:lnTo>
                  <a:lnTo>
                    <a:pt x="136" y="26"/>
                  </a:lnTo>
                  <a:lnTo>
                    <a:pt x="136" y="15"/>
                  </a:lnTo>
                  <a:lnTo>
                    <a:pt x="130" y="7"/>
                  </a:lnTo>
                  <a:lnTo>
                    <a:pt x="126" y="0"/>
                  </a:lnTo>
                  <a:lnTo>
                    <a:pt x="117" y="9"/>
                  </a:lnTo>
                  <a:lnTo>
                    <a:pt x="121" y="13"/>
                  </a:lnTo>
                  <a:lnTo>
                    <a:pt x="124" y="17"/>
                  </a:lnTo>
                  <a:lnTo>
                    <a:pt x="124" y="23"/>
                  </a:lnTo>
                  <a:lnTo>
                    <a:pt x="120" y="33"/>
                  </a:lnTo>
                  <a:lnTo>
                    <a:pt x="108" y="49"/>
                  </a:lnTo>
                  <a:lnTo>
                    <a:pt x="85" y="72"/>
                  </a:lnTo>
                  <a:lnTo>
                    <a:pt x="51" y="104"/>
                  </a:lnTo>
                  <a:lnTo>
                    <a:pt x="0" y="144"/>
                  </a:lnTo>
                  <a:lnTo>
                    <a:pt x="9" y="153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Freeform 50"/>
            <p:cNvSpPr>
              <a:spLocks/>
            </p:cNvSpPr>
            <p:nvPr/>
          </p:nvSpPr>
          <p:spPr bwMode="auto">
            <a:xfrm>
              <a:off x="8818" y="8981"/>
              <a:ext cx="14" cy="15"/>
            </a:xfrm>
            <a:custGeom>
              <a:avLst/>
              <a:gdLst>
                <a:gd name="T0" fmla="*/ 1 w 10"/>
                <a:gd name="T1" fmla="*/ 0 h 10"/>
                <a:gd name="T2" fmla="*/ 0 w 10"/>
                <a:gd name="T3" fmla="*/ 8985 h 10"/>
                <a:gd name="T4" fmla="*/ 1 w 10"/>
                <a:gd name="T5" fmla="*/ 20213 h 10"/>
                <a:gd name="T6" fmla="*/ 3244 w 10"/>
                <a:gd name="T7" fmla="*/ 21830 h 10"/>
                <a:gd name="T8" fmla="*/ 6091 w 10"/>
                <a:gd name="T9" fmla="*/ 20213 h 10"/>
                <a:gd name="T10" fmla="*/ 1 w 10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0"/>
                <a:gd name="T20" fmla="*/ 10 w 10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0">
                  <a:moveTo>
                    <a:pt x="1" y="0"/>
                  </a:moveTo>
                  <a:lnTo>
                    <a:pt x="0" y="4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0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07" name="Group 51"/>
            <p:cNvGrpSpPr>
              <a:grpSpLocks/>
            </p:cNvGrpSpPr>
            <p:nvPr/>
          </p:nvGrpSpPr>
          <p:grpSpPr bwMode="auto">
            <a:xfrm rot="355689">
              <a:off x="7864" y="9371"/>
              <a:ext cx="1106" cy="482"/>
              <a:chOff x="5139" y="2741"/>
              <a:chExt cx="977" cy="353"/>
            </a:xfrm>
          </p:grpSpPr>
          <p:sp>
            <p:nvSpPr>
              <p:cNvPr id="2114" name="Line 52"/>
              <p:cNvSpPr>
                <a:spLocks noChangeShapeType="1"/>
              </p:cNvSpPr>
              <p:nvPr/>
            </p:nvSpPr>
            <p:spPr bwMode="auto">
              <a:xfrm flipV="1">
                <a:off x="5179" y="2741"/>
                <a:ext cx="357" cy="3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" name="Line 53"/>
              <p:cNvSpPr>
                <a:spLocks noChangeShapeType="1"/>
              </p:cNvSpPr>
              <p:nvPr/>
            </p:nvSpPr>
            <p:spPr bwMode="auto">
              <a:xfrm flipV="1">
                <a:off x="5139" y="2861"/>
                <a:ext cx="357" cy="3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6" name="Line 54"/>
              <p:cNvSpPr>
                <a:spLocks noChangeShapeType="1"/>
              </p:cNvSpPr>
              <p:nvPr/>
            </p:nvSpPr>
            <p:spPr bwMode="auto">
              <a:xfrm flipV="1">
                <a:off x="5239" y="2941"/>
                <a:ext cx="357" cy="3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7" name="Line 55"/>
              <p:cNvSpPr>
                <a:spLocks noChangeShapeType="1"/>
              </p:cNvSpPr>
              <p:nvPr/>
            </p:nvSpPr>
            <p:spPr bwMode="auto">
              <a:xfrm flipV="1">
                <a:off x="5339" y="3081"/>
                <a:ext cx="217" cy="1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" name="Line 56"/>
              <p:cNvSpPr>
                <a:spLocks noChangeShapeType="1"/>
              </p:cNvSpPr>
              <p:nvPr/>
            </p:nvSpPr>
            <p:spPr bwMode="auto">
              <a:xfrm flipV="1">
                <a:off x="5739" y="2741"/>
                <a:ext cx="357" cy="3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" name="Line 57"/>
              <p:cNvSpPr>
                <a:spLocks noChangeShapeType="1"/>
              </p:cNvSpPr>
              <p:nvPr/>
            </p:nvSpPr>
            <p:spPr bwMode="auto">
              <a:xfrm flipV="1">
                <a:off x="5759" y="2821"/>
                <a:ext cx="357" cy="3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08" name="Freeform 58"/>
            <p:cNvSpPr>
              <a:spLocks/>
            </p:cNvSpPr>
            <p:nvPr/>
          </p:nvSpPr>
          <p:spPr bwMode="auto">
            <a:xfrm>
              <a:off x="7786" y="9263"/>
              <a:ext cx="177" cy="546"/>
            </a:xfrm>
            <a:custGeom>
              <a:avLst/>
              <a:gdLst>
                <a:gd name="T0" fmla="*/ 1728 w 156"/>
                <a:gd name="T1" fmla="*/ 16138 h 397"/>
                <a:gd name="T2" fmla="*/ 1531 w 156"/>
                <a:gd name="T3" fmla="*/ 15617 h 397"/>
                <a:gd name="T4" fmla="*/ 1368 w 156"/>
                <a:gd name="T5" fmla="*/ 14555 h 397"/>
                <a:gd name="T6" fmla="*/ 1174 w 156"/>
                <a:gd name="T7" fmla="*/ 13220 h 397"/>
                <a:gd name="T8" fmla="*/ 1002 w 156"/>
                <a:gd name="T9" fmla="*/ 11355 h 397"/>
                <a:gd name="T10" fmla="*/ 826 w 156"/>
                <a:gd name="T11" fmla="*/ 9201 h 397"/>
                <a:gd name="T12" fmla="*/ 651 w 156"/>
                <a:gd name="T13" fmla="*/ 6690 h 397"/>
                <a:gd name="T14" fmla="*/ 499 w 156"/>
                <a:gd name="T15" fmla="*/ 3881 h 397"/>
                <a:gd name="T16" fmla="*/ 317 w 156"/>
                <a:gd name="T17" fmla="*/ 0 h 397"/>
                <a:gd name="T18" fmla="*/ 238 w 156"/>
                <a:gd name="T19" fmla="*/ 19144 h 397"/>
                <a:gd name="T20" fmla="*/ 130 w 156"/>
                <a:gd name="T21" fmla="*/ 41981 h 397"/>
                <a:gd name="T22" fmla="*/ 3 w 156"/>
                <a:gd name="T23" fmla="*/ 67844 h 397"/>
                <a:gd name="T24" fmla="*/ 0 w 156"/>
                <a:gd name="T25" fmla="*/ 95129 h 397"/>
                <a:gd name="T26" fmla="*/ 89 w 156"/>
                <a:gd name="T27" fmla="*/ 120550 h 397"/>
                <a:gd name="T28" fmla="*/ 337 w 156"/>
                <a:gd name="T29" fmla="*/ 143110 h 397"/>
                <a:gd name="T30" fmla="*/ 781 w 156"/>
                <a:gd name="T31" fmla="*/ 159946 h 397"/>
                <a:gd name="T32" fmla="*/ 1494 w 156"/>
                <a:gd name="T33" fmla="*/ 169220 h 397"/>
                <a:gd name="T34" fmla="*/ 1728 w 156"/>
                <a:gd name="T35" fmla="*/ 16138 h 3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397"/>
                <a:gd name="T56" fmla="*/ 156 w 156"/>
                <a:gd name="T57" fmla="*/ 397 h 39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397">
                  <a:moveTo>
                    <a:pt x="156" y="38"/>
                  </a:moveTo>
                  <a:lnTo>
                    <a:pt x="140" y="36"/>
                  </a:lnTo>
                  <a:lnTo>
                    <a:pt x="124" y="34"/>
                  </a:lnTo>
                  <a:lnTo>
                    <a:pt x="107" y="31"/>
                  </a:lnTo>
                  <a:lnTo>
                    <a:pt x="91" y="26"/>
                  </a:lnTo>
                  <a:lnTo>
                    <a:pt x="75" y="22"/>
                  </a:lnTo>
                  <a:lnTo>
                    <a:pt x="59" y="16"/>
                  </a:lnTo>
                  <a:lnTo>
                    <a:pt x="45" y="9"/>
                  </a:lnTo>
                  <a:lnTo>
                    <a:pt x="29" y="0"/>
                  </a:lnTo>
                  <a:lnTo>
                    <a:pt x="22" y="45"/>
                  </a:lnTo>
                  <a:lnTo>
                    <a:pt x="12" y="99"/>
                  </a:lnTo>
                  <a:lnTo>
                    <a:pt x="3" y="159"/>
                  </a:lnTo>
                  <a:lnTo>
                    <a:pt x="0" y="223"/>
                  </a:lnTo>
                  <a:lnTo>
                    <a:pt x="9" y="283"/>
                  </a:lnTo>
                  <a:lnTo>
                    <a:pt x="30" y="336"/>
                  </a:lnTo>
                  <a:lnTo>
                    <a:pt x="71" y="375"/>
                  </a:lnTo>
                  <a:lnTo>
                    <a:pt x="136" y="397"/>
                  </a:lnTo>
                  <a:lnTo>
                    <a:pt x="156" y="38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Line 59"/>
            <p:cNvSpPr>
              <a:spLocks noChangeShapeType="1"/>
            </p:cNvSpPr>
            <p:nvPr/>
          </p:nvSpPr>
          <p:spPr bwMode="auto">
            <a:xfrm>
              <a:off x="7819" y="9355"/>
              <a:ext cx="491" cy="4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Line 60"/>
            <p:cNvSpPr>
              <a:spLocks noChangeShapeType="1"/>
            </p:cNvSpPr>
            <p:nvPr/>
          </p:nvSpPr>
          <p:spPr bwMode="auto">
            <a:xfrm>
              <a:off x="7819" y="9437"/>
              <a:ext cx="491" cy="4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Line 61"/>
            <p:cNvSpPr>
              <a:spLocks noChangeShapeType="1"/>
            </p:cNvSpPr>
            <p:nvPr/>
          </p:nvSpPr>
          <p:spPr bwMode="auto">
            <a:xfrm>
              <a:off x="7819" y="9498"/>
              <a:ext cx="491" cy="4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Line 62"/>
            <p:cNvSpPr>
              <a:spLocks noChangeShapeType="1"/>
            </p:cNvSpPr>
            <p:nvPr/>
          </p:nvSpPr>
          <p:spPr bwMode="auto">
            <a:xfrm>
              <a:off x="7819" y="9582"/>
              <a:ext cx="491" cy="4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Line 63"/>
            <p:cNvSpPr>
              <a:spLocks noChangeShapeType="1"/>
            </p:cNvSpPr>
            <p:nvPr/>
          </p:nvSpPr>
          <p:spPr bwMode="auto">
            <a:xfrm>
              <a:off x="7836" y="9685"/>
              <a:ext cx="237" cy="4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68" name="Picture 6" descr="h261106_03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508500"/>
            <a:ext cx="165576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8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08275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85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4" y="558403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1" name="WordArt 87"/>
          <p:cNvSpPr>
            <a:spLocks noChangeArrowheads="1" noChangeShapeType="1" noTextEdit="1"/>
          </p:cNvSpPr>
          <p:nvPr/>
        </p:nvSpPr>
        <p:spPr bwMode="auto">
          <a:xfrm>
            <a:off x="2209800" y="2971800"/>
            <a:ext cx="5029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: MỸ THUẬT 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dao da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2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339725"/>
            <a:ext cx="914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1066800"/>
            <a:ext cx="3200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en-US" sz="3200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615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6151" name="Picture 1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6857" y="-79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4" y="558403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08275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9" descr="Bauernbar">
            <a:hlinkClick r:id="rId4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562600"/>
            <a:ext cx="457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973331" y="285016"/>
            <a:ext cx="7924800" cy="989747"/>
            <a:chOff x="973331" y="1990"/>
            <a:chExt cx="7924800" cy="989747"/>
          </a:xfrm>
        </p:grpSpPr>
        <p:sp>
          <p:nvSpPr>
            <p:cNvPr id="14" name="AutoShape 17" descr="Pink tissue paper"/>
            <p:cNvSpPr>
              <a:spLocks noChangeArrowheads="1"/>
            </p:cNvSpPr>
            <p:nvPr/>
          </p:nvSpPr>
          <p:spPr bwMode="auto">
            <a:xfrm>
              <a:off x="973331" y="1990"/>
              <a:ext cx="7924800" cy="9715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981200" y="77337"/>
              <a:ext cx="5867400" cy="9144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solidFill>
                    <a:srgbClr val="FF33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TÌM HIỂU CHỦ ĐỀ</a:t>
              </a:r>
              <a:endParaRPr lang="en-US" sz="3600" b="1" kern="10" dirty="0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96788" y="1867359"/>
            <a:ext cx="6096000" cy="1127125"/>
            <a:chOff x="1596788" y="1867359"/>
            <a:chExt cx="6096000" cy="1127125"/>
          </a:xfrm>
        </p:grpSpPr>
        <p:sp>
          <p:nvSpPr>
            <p:cNvPr id="4" name="Freeform 3"/>
            <p:cNvSpPr/>
            <p:nvPr/>
          </p:nvSpPr>
          <p:spPr>
            <a:xfrm>
              <a:off x="1596788" y="1867359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09100" rIns="14605" bIns="409098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1</a:t>
              </a:r>
              <a:endParaRPr lang="en-US" sz="2300" kern="1200" dirty="0"/>
            </a:p>
          </p:txBody>
        </p:sp>
        <p:sp>
          <p:nvSpPr>
            <p:cNvPr id="5" name="Freeform 4"/>
            <p:cNvSpPr/>
            <p:nvPr/>
          </p:nvSpPr>
          <p:spPr>
            <a:xfrm>
              <a:off x="2385775" y="1867359"/>
              <a:ext cx="5307013" cy="732632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7" tIns="50369" rIns="50369" bIns="50370" numCol="1" spcCol="1270" anchor="ctr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300" kern="1200" dirty="0" err="1" smtClean="0">
                  <a:solidFill>
                    <a:srgbClr val="006600"/>
                  </a:solidFill>
                </a:rPr>
                <a:t>Tìm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hiểu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ý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nghĩa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chủ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đề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và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các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nội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dung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liên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quan</a:t>
              </a:r>
              <a:endParaRPr lang="en-US" sz="2300" kern="12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96788" y="2845916"/>
            <a:ext cx="6096000" cy="1127125"/>
            <a:chOff x="1596788" y="2845916"/>
            <a:chExt cx="6096000" cy="1127125"/>
          </a:xfrm>
        </p:grpSpPr>
        <p:sp>
          <p:nvSpPr>
            <p:cNvPr id="6" name="Freeform 5"/>
            <p:cNvSpPr/>
            <p:nvPr/>
          </p:nvSpPr>
          <p:spPr>
            <a:xfrm>
              <a:off x="1596788" y="2845916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09100" rIns="14605" bIns="409098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2</a:t>
              </a:r>
              <a:endParaRPr lang="en-US" sz="23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385775" y="2845917"/>
              <a:ext cx="5307013" cy="732632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7" tIns="50369" rIns="50369" bIns="50370" numCol="1" spcCol="1270" anchor="ctr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300" kern="1200" dirty="0" err="1" smtClean="0">
                  <a:solidFill>
                    <a:srgbClr val="006600"/>
                  </a:solidFill>
                </a:rPr>
                <a:t>Phân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tích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, so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sánh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các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nội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dung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trong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chủ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đề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endParaRPr lang="en-US" sz="2300" kern="12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96788" y="3824473"/>
            <a:ext cx="6096000" cy="1127125"/>
            <a:chOff x="1596788" y="3824473"/>
            <a:chExt cx="6096000" cy="1127125"/>
          </a:xfrm>
        </p:grpSpPr>
        <p:sp>
          <p:nvSpPr>
            <p:cNvPr id="8" name="Freeform 7"/>
            <p:cNvSpPr/>
            <p:nvPr/>
          </p:nvSpPr>
          <p:spPr>
            <a:xfrm>
              <a:off x="1596788" y="3824473"/>
              <a:ext cx="788988" cy="1127125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09100" rIns="14605" bIns="409098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3</a:t>
              </a:r>
              <a:endParaRPr lang="en-US" sz="23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2385775" y="3824474"/>
              <a:ext cx="5307013" cy="732632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7" tIns="50369" rIns="50369" bIns="50370" numCol="1" spcCol="1270" anchor="ctr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300" kern="1200" dirty="0" err="1" smtClean="0">
                  <a:solidFill>
                    <a:srgbClr val="006600"/>
                  </a:solidFill>
                </a:rPr>
                <a:t>Định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hướng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hình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thành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sản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phẩm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sau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cùng</a:t>
              </a:r>
              <a:endParaRPr lang="en-US" sz="2300" kern="1200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430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2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339725"/>
            <a:ext cx="914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1066800"/>
            <a:ext cx="3200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en-US" sz="3200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615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6151" name="Picture 1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6857" y="-79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4" y="558403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08275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9" descr="Bauernbar">
            <a:hlinkClick r:id="rId4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562600"/>
            <a:ext cx="457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973331" y="285016"/>
            <a:ext cx="7924800" cy="989747"/>
            <a:chOff x="973331" y="1990"/>
            <a:chExt cx="7924800" cy="989747"/>
          </a:xfrm>
        </p:grpSpPr>
        <p:sp>
          <p:nvSpPr>
            <p:cNvPr id="14" name="AutoShape 17" descr="Pink tissue paper"/>
            <p:cNvSpPr>
              <a:spLocks noChangeArrowheads="1"/>
            </p:cNvSpPr>
            <p:nvPr/>
          </p:nvSpPr>
          <p:spPr bwMode="auto">
            <a:xfrm>
              <a:off x="973331" y="1990"/>
              <a:ext cx="7924800" cy="9715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981200" y="77337"/>
              <a:ext cx="5867400" cy="9144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solidFill>
                    <a:srgbClr val="FF33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CÁC HOẠT ĐỘNG CƠ BẢN</a:t>
              </a:r>
              <a:endParaRPr lang="en-US" sz="3600" b="1" kern="10" dirty="0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71600" y="1828800"/>
            <a:ext cx="6442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24001" y="1826993"/>
            <a:ext cx="6095998" cy="1484313"/>
            <a:chOff x="1524001" y="1826993"/>
            <a:chExt cx="6095998" cy="1484313"/>
          </a:xfrm>
        </p:grpSpPr>
        <p:sp>
          <p:nvSpPr>
            <p:cNvPr id="4" name="Freeform 3"/>
            <p:cNvSpPr/>
            <p:nvPr/>
          </p:nvSpPr>
          <p:spPr>
            <a:xfrm>
              <a:off x="1524001" y="1826993"/>
              <a:ext cx="1039019" cy="1484313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050" tIns="538560" rIns="19051" bIns="538559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/>
                <a:t>1</a:t>
              </a:r>
              <a:endParaRPr lang="en-US" sz="3000" kern="1200" dirty="0"/>
            </a:p>
          </p:txBody>
        </p:sp>
        <p:sp>
          <p:nvSpPr>
            <p:cNvPr id="5" name="Freeform 4"/>
            <p:cNvSpPr/>
            <p:nvPr/>
          </p:nvSpPr>
          <p:spPr>
            <a:xfrm>
              <a:off x="2563018" y="1826995"/>
              <a:ext cx="5056981" cy="964803"/>
            </a:xfrm>
            <a:custGeom>
              <a:avLst/>
              <a:gdLst>
                <a:gd name="connsiteX0" fmla="*/ 160804 w 964803"/>
                <a:gd name="connsiteY0" fmla="*/ 0 h 5056981"/>
                <a:gd name="connsiteX1" fmla="*/ 803999 w 964803"/>
                <a:gd name="connsiteY1" fmla="*/ 0 h 5056981"/>
                <a:gd name="connsiteX2" fmla="*/ 964803 w 964803"/>
                <a:gd name="connsiteY2" fmla="*/ 160804 h 5056981"/>
                <a:gd name="connsiteX3" fmla="*/ 964803 w 964803"/>
                <a:gd name="connsiteY3" fmla="*/ 5056981 h 5056981"/>
                <a:gd name="connsiteX4" fmla="*/ 964803 w 964803"/>
                <a:gd name="connsiteY4" fmla="*/ 5056981 h 5056981"/>
                <a:gd name="connsiteX5" fmla="*/ 0 w 964803"/>
                <a:gd name="connsiteY5" fmla="*/ 5056981 h 5056981"/>
                <a:gd name="connsiteX6" fmla="*/ 0 w 964803"/>
                <a:gd name="connsiteY6" fmla="*/ 5056981 h 5056981"/>
                <a:gd name="connsiteX7" fmla="*/ 0 w 964803"/>
                <a:gd name="connsiteY7" fmla="*/ 160804 h 5056981"/>
                <a:gd name="connsiteX8" fmla="*/ 160804 w 964803"/>
                <a:gd name="connsiteY8" fmla="*/ 0 h 505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5056981">
                  <a:moveTo>
                    <a:pt x="964803" y="842850"/>
                  </a:moveTo>
                  <a:lnTo>
                    <a:pt x="964803" y="4214131"/>
                  </a:lnTo>
                  <a:cubicBezTo>
                    <a:pt x="964803" y="4679625"/>
                    <a:pt x="951068" y="5056978"/>
                    <a:pt x="934124" y="5056978"/>
                  </a:cubicBezTo>
                  <a:lnTo>
                    <a:pt x="0" y="5056978"/>
                  </a:lnTo>
                  <a:lnTo>
                    <a:pt x="0" y="505697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4124" y="3"/>
                  </a:lnTo>
                  <a:cubicBezTo>
                    <a:pt x="951068" y="3"/>
                    <a:pt x="964803" y="377356"/>
                    <a:pt x="964803" y="842850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61703" rIns="61703" bIns="61703" numCol="1" spcCol="1270" anchor="ctr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300" kern="1200" dirty="0" err="1" smtClean="0">
                  <a:solidFill>
                    <a:srgbClr val="006600"/>
                  </a:solidFill>
                </a:rPr>
                <a:t>Tổ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chức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quan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sát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nhận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xét</a:t>
              </a:r>
              <a:endParaRPr lang="en-US" sz="2300" kern="12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24001" y="3115658"/>
            <a:ext cx="6095998" cy="1484312"/>
            <a:chOff x="1524001" y="3115658"/>
            <a:chExt cx="6095998" cy="1484312"/>
          </a:xfrm>
        </p:grpSpPr>
        <p:sp>
          <p:nvSpPr>
            <p:cNvPr id="6" name="Freeform 5"/>
            <p:cNvSpPr/>
            <p:nvPr/>
          </p:nvSpPr>
          <p:spPr>
            <a:xfrm>
              <a:off x="1524001" y="3115658"/>
              <a:ext cx="1039018" cy="1484312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050" tIns="538559" rIns="19050" bIns="538559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/>
                <a:t>2</a:t>
              </a:r>
              <a:endParaRPr lang="en-US" sz="30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563018" y="3115659"/>
              <a:ext cx="5056981" cy="964804"/>
            </a:xfrm>
            <a:custGeom>
              <a:avLst/>
              <a:gdLst>
                <a:gd name="connsiteX0" fmla="*/ 160804 w 964803"/>
                <a:gd name="connsiteY0" fmla="*/ 0 h 5056981"/>
                <a:gd name="connsiteX1" fmla="*/ 803999 w 964803"/>
                <a:gd name="connsiteY1" fmla="*/ 0 h 5056981"/>
                <a:gd name="connsiteX2" fmla="*/ 964803 w 964803"/>
                <a:gd name="connsiteY2" fmla="*/ 160804 h 5056981"/>
                <a:gd name="connsiteX3" fmla="*/ 964803 w 964803"/>
                <a:gd name="connsiteY3" fmla="*/ 5056981 h 5056981"/>
                <a:gd name="connsiteX4" fmla="*/ 964803 w 964803"/>
                <a:gd name="connsiteY4" fmla="*/ 5056981 h 5056981"/>
                <a:gd name="connsiteX5" fmla="*/ 0 w 964803"/>
                <a:gd name="connsiteY5" fmla="*/ 5056981 h 5056981"/>
                <a:gd name="connsiteX6" fmla="*/ 0 w 964803"/>
                <a:gd name="connsiteY6" fmla="*/ 5056981 h 5056981"/>
                <a:gd name="connsiteX7" fmla="*/ 0 w 964803"/>
                <a:gd name="connsiteY7" fmla="*/ 160804 h 5056981"/>
                <a:gd name="connsiteX8" fmla="*/ 160804 w 964803"/>
                <a:gd name="connsiteY8" fmla="*/ 0 h 505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5056981">
                  <a:moveTo>
                    <a:pt x="964803" y="842850"/>
                  </a:moveTo>
                  <a:lnTo>
                    <a:pt x="964803" y="4214131"/>
                  </a:lnTo>
                  <a:cubicBezTo>
                    <a:pt x="964803" y="4679625"/>
                    <a:pt x="951068" y="5056978"/>
                    <a:pt x="934124" y="5056978"/>
                  </a:cubicBezTo>
                  <a:lnTo>
                    <a:pt x="0" y="5056978"/>
                  </a:lnTo>
                  <a:lnTo>
                    <a:pt x="0" y="505697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4124" y="3"/>
                  </a:lnTo>
                  <a:cubicBezTo>
                    <a:pt x="951068" y="3"/>
                    <a:pt x="964803" y="377356"/>
                    <a:pt x="964803" y="842850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61703" rIns="61703" bIns="61704" numCol="1" spcCol="1270" anchor="ctr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300" kern="1200" dirty="0" err="1" smtClean="0">
                  <a:solidFill>
                    <a:srgbClr val="006600"/>
                  </a:solidFill>
                </a:rPr>
                <a:t>Giới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thiệu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trình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tự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thực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hiện</a:t>
              </a:r>
              <a:endParaRPr lang="en-US" sz="2300" kern="12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24001" y="4404322"/>
            <a:ext cx="6095998" cy="1484312"/>
            <a:chOff x="1524001" y="4404322"/>
            <a:chExt cx="6095998" cy="1484312"/>
          </a:xfrm>
        </p:grpSpPr>
        <p:sp>
          <p:nvSpPr>
            <p:cNvPr id="8" name="Freeform 7"/>
            <p:cNvSpPr/>
            <p:nvPr/>
          </p:nvSpPr>
          <p:spPr>
            <a:xfrm>
              <a:off x="1524001" y="4404322"/>
              <a:ext cx="1039018" cy="1484312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050" tIns="538559" rIns="19050" bIns="538559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/>
                <a:t>3</a:t>
              </a:r>
              <a:endParaRPr lang="en-US" sz="30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2563018" y="4404322"/>
              <a:ext cx="5056981" cy="964804"/>
            </a:xfrm>
            <a:custGeom>
              <a:avLst/>
              <a:gdLst>
                <a:gd name="connsiteX0" fmla="*/ 160804 w 964803"/>
                <a:gd name="connsiteY0" fmla="*/ 0 h 5056981"/>
                <a:gd name="connsiteX1" fmla="*/ 803999 w 964803"/>
                <a:gd name="connsiteY1" fmla="*/ 0 h 5056981"/>
                <a:gd name="connsiteX2" fmla="*/ 964803 w 964803"/>
                <a:gd name="connsiteY2" fmla="*/ 160804 h 5056981"/>
                <a:gd name="connsiteX3" fmla="*/ 964803 w 964803"/>
                <a:gd name="connsiteY3" fmla="*/ 5056981 h 5056981"/>
                <a:gd name="connsiteX4" fmla="*/ 964803 w 964803"/>
                <a:gd name="connsiteY4" fmla="*/ 5056981 h 5056981"/>
                <a:gd name="connsiteX5" fmla="*/ 0 w 964803"/>
                <a:gd name="connsiteY5" fmla="*/ 5056981 h 5056981"/>
                <a:gd name="connsiteX6" fmla="*/ 0 w 964803"/>
                <a:gd name="connsiteY6" fmla="*/ 5056981 h 5056981"/>
                <a:gd name="connsiteX7" fmla="*/ 0 w 964803"/>
                <a:gd name="connsiteY7" fmla="*/ 160804 h 5056981"/>
                <a:gd name="connsiteX8" fmla="*/ 160804 w 964803"/>
                <a:gd name="connsiteY8" fmla="*/ 0 h 505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5056981">
                  <a:moveTo>
                    <a:pt x="964803" y="842850"/>
                  </a:moveTo>
                  <a:lnTo>
                    <a:pt x="964803" y="4214131"/>
                  </a:lnTo>
                  <a:cubicBezTo>
                    <a:pt x="964803" y="4679625"/>
                    <a:pt x="951068" y="5056978"/>
                    <a:pt x="934124" y="5056978"/>
                  </a:cubicBezTo>
                  <a:lnTo>
                    <a:pt x="0" y="5056978"/>
                  </a:lnTo>
                  <a:lnTo>
                    <a:pt x="0" y="505697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4124" y="3"/>
                  </a:lnTo>
                  <a:cubicBezTo>
                    <a:pt x="951068" y="3"/>
                    <a:pt x="964803" y="377356"/>
                    <a:pt x="964803" y="842850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61703" rIns="61703" bIns="61704" numCol="1" spcCol="1270" anchor="ctr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300" kern="1200" dirty="0" smtClean="0">
                  <a:solidFill>
                    <a:srgbClr val="006600"/>
                  </a:solidFill>
                </a:rPr>
                <a:t>Thu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thập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vật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liệu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(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Với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thường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thức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mĩ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thuật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thì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là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trả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lời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các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câu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hỏi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)</a:t>
              </a:r>
              <a:endParaRPr lang="en-US" sz="2300" kern="1200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430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2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339725"/>
            <a:ext cx="914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1066800"/>
            <a:ext cx="3200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en-US" sz="3200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615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6151" name="Picture 1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6857" y="-79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4" y="558403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08275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9" descr="Bauernbar">
            <a:hlinkClick r:id="rId4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562600"/>
            <a:ext cx="457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973331" y="285016"/>
            <a:ext cx="7924800" cy="989747"/>
            <a:chOff x="973331" y="1990"/>
            <a:chExt cx="7924800" cy="989747"/>
          </a:xfrm>
        </p:grpSpPr>
        <p:sp>
          <p:nvSpPr>
            <p:cNvPr id="14" name="AutoShape 17" descr="Pink tissue paper"/>
            <p:cNvSpPr>
              <a:spLocks noChangeArrowheads="1"/>
            </p:cNvSpPr>
            <p:nvPr/>
          </p:nvSpPr>
          <p:spPr bwMode="auto">
            <a:xfrm>
              <a:off x="973331" y="1990"/>
              <a:ext cx="7924800" cy="9715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981200" y="77337"/>
              <a:ext cx="5867400" cy="9144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solidFill>
                    <a:srgbClr val="FF33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THỰC HÀNH</a:t>
              </a:r>
              <a:endParaRPr lang="en-US" sz="3600" b="1" kern="10" dirty="0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439091" y="1600200"/>
            <a:ext cx="68372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CÂU HỎI THẢO LUẬN</a:t>
            </a:r>
            <a:endParaRPr lang="en-US" sz="4000" b="1" cap="none" spc="0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7665" y="2514600"/>
            <a:ext cx="740866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Giáo</a:t>
            </a:r>
            <a:r>
              <a:rPr lang="en-US" sz="5400" b="1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viên</a:t>
            </a:r>
            <a:r>
              <a:rPr lang="en-US" sz="5400" b="1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làm</a:t>
            </a:r>
            <a:r>
              <a:rPr lang="en-US" sz="5400" b="1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gì</a:t>
            </a:r>
            <a:r>
              <a:rPr lang="en-US" sz="5400" b="1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trong</a:t>
            </a:r>
            <a:r>
              <a:rPr lang="en-US" sz="5400" b="1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thời</a:t>
            </a:r>
            <a:r>
              <a:rPr lang="en-US" sz="5400" b="1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gian</a:t>
            </a:r>
            <a:r>
              <a:rPr lang="en-US" sz="5400" b="1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học</a:t>
            </a:r>
            <a:r>
              <a:rPr lang="en-US" sz="5400" b="1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sinh</a:t>
            </a:r>
            <a:r>
              <a:rPr lang="en-US" sz="5400" b="1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thực</a:t>
            </a:r>
            <a:r>
              <a:rPr lang="en-US" sz="5400" b="1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hành</a:t>
            </a:r>
            <a:r>
              <a:rPr lang="en-US" sz="5400" b="1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? </a:t>
            </a:r>
            <a:endParaRPr lang="en-US" sz="5400" b="1" cap="none" spc="0" dirty="0">
              <a:ln w="10541" cmpd="sng">
                <a:solidFill>
                  <a:srgbClr val="0070C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43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3331" y="285016"/>
            <a:ext cx="7924800" cy="989747"/>
            <a:chOff x="973331" y="1990"/>
            <a:chExt cx="7924800" cy="989747"/>
          </a:xfrm>
        </p:grpSpPr>
        <p:sp>
          <p:nvSpPr>
            <p:cNvPr id="3" name="AutoShape 17" descr="Pink tissue paper"/>
            <p:cNvSpPr>
              <a:spLocks noChangeArrowheads="1"/>
            </p:cNvSpPr>
            <p:nvPr/>
          </p:nvSpPr>
          <p:spPr bwMode="auto">
            <a:xfrm>
              <a:off x="973331" y="1990"/>
              <a:ext cx="7924800" cy="9715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981200" y="77337"/>
              <a:ext cx="5867400" cy="9144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solidFill>
                    <a:srgbClr val="FF33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THỰC HÀNH</a:t>
              </a:r>
              <a:endParaRPr lang="en-US" sz="3600" b="1" kern="10" dirty="0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62000" y="1676400"/>
            <a:ext cx="7924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000" dirty="0" err="1" smtClean="0">
                <a:solidFill>
                  <a:srgbClr val="7030A0"/>
                </a:solidFill>
              </a:rPr>
              <a:t>GVHướng</a:t>
            </a:r>
            <a:r>
              <a:rPr lang="en-US" sz="3000" dirty="0" smtClean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dẫn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học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sinh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hoàn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thành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sản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phẩm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theo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đề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tài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đã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chọn</a:t>
            </a:r>
            <a:r>
              <a:rPr lang="en-US" sz="3000" dirty="0">
                <a:solidFill>
                  <a:srgbClr val="7030A0"/>
                </a:solidFill>
              </a:rPr>
              <a:t>, </a:t>
            </a:r>
            <a:r>
              <a:rPr lang="en-US" sz="3000" dirty="0" err="1">
                <a:solidFill>
                  <a:srgbClr val="7030A0"/>
                </a:solidFill>
              </a:rPr>
              <a:t>quan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sát</a:t>
            </a:r>
            <a:r>
              <a:rPr lang="en-US" sz="3000" dirty="0">
                <a:solidFill>
                  <a:srgbClr val="7030A0"/>
                </a:solidFill>
              </a:rPr>
              <a:t>, </a:t>
            </a:r>
            <a:r>
              <a:rPr lang="en-US" sz="3000" dirty="0" err="1">
                <a:solidFill>
                  <a:srgbClr val="7030A0"/>
                </a:solidFill>
              </a:rPr>
              <a:t>hỗ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trợ</a:t>
            </a:r>
            <a:r>
              <a:rPr lang="en-US" sz="3000" dirty="0">
                <a:solidFill>
                  <a:srgbClr val="7030A0"/>
                </a:solidFill>
              </a:rPr>
              <a:t>, </a:t>
            </a:r>
            <a:r>
              <a:rPr lang="en-US" sz="3000" dirty="0" err="1">
                <a:solidFill>
                  <a:srgbClr val="7030A0"/>
                </a:solidFill>
              </a:rPr>
              <a:t>đặt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câu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hỏi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gợi</a:t>
            </a:r>
            <a:r>
              <a:rPr lang="en-US" sz="3000" dirty="0">
                <a:solidFill>
                  <a:srgbClr val="7030A0"/>
                </a:solidFill>
              </a:rPr>
              <a:t> ý, </a:t>
            </a:r>
            <a:r>
              <a:rPr lang="en-US" sz="3000" dirty="0" err="1">
                <a:solidFill>
                  <a:srgbClr val="7030A0"/>
                </a:solidFill>
              </a:rPr>
              <a:t>nhận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xét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góp</a:t>
            </a:r>
            <a:r>
              <a:rPr lang="en-US" sz="3000" dirty="0">
                <a:solidFill>
                  <a:srgbClr val="7030A0"/>
                </a:solidFill>
              </a:rPr>
              <a:t> ý </a:t>
            </a:r>
            <a:r>
              <a:rPr lang="en-US" sz="3000" dirty="0" err="1">
                <a:solidFill>
                  <a:srgbClr val="7030A0"/>
                </a:solidFill>
              </a:rPr>
              <a:t>để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học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sinh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hoàn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thiện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sản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</a:rPr>
              <a:t>phẩm</a:t>
            </a:r>
            <a:r>
              <a:rPr lang="en-US" sz="3000" dirty="0" smtClean="0">
                <a:solidFill>
                  <a:srgbClr val="7030A0"/>
                </a:solidFill>
              </a:rPr>
              <a:t>.</a:t>
            </a:r>
          </a:p>
          <a:p>
            <a:endParaRPr lang="en-US" sz="3000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3000" dirty="0" err="1" smtClean="0">
                <a:solidFill>
                  <a:srgbClr val="7030A0"/>
                </a:solidFill>
              </a:rPr>
              <a:t>Tùy</a:t>
            </a:r>
            <a:r>
              <a:rPr lang="en-US" sz="3000" dirty="0" smtClean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theo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loại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hình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sản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phẩm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học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sinh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lựa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chọn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để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hướng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dẫn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học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sinh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thực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hiện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các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quy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trình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tạo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hình</a:t>
            </a:r>
            <a:r>
              <a:rPr lang="en-US" sz="3000" dirty="0">
                <a:solidFill>
                  <a:srgbClr val="7030A0"/>
                </a:solidFill>
              </a:rPr>
              <a:t> 3D </a:t>
            </a:r>
            <a:r>
              <a:rPr lang="en-US" sz="3000" dirty="0" err="1">
                <a:solidFill>
                  <a:srgbClr val="7030A0"/>
                </a:solidFill>
              </a:rPr>
              <a:t>hoặc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quy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trình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điêu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khắc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tiếp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cận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chủ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 err="1">
                <a:solidFill>
                  <a:srgbClr val="7030A0"/>
                </a:solidFill>
              </a:rPr>
              <a:t>đề</a:t>
            </a:r>
            <a:r>
              <a:rPr lang="en-US" sz="3000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193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2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339725"/>
            <a:ext cx="914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1066800"/>
            <a:ext cx="3200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en-US" sz="3200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615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6151" name="Picture 1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6857" y="-79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4" y="558403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08275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9" descr="Bauernbar">
            <a:hlinkClick r:id="rId4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562600"/>
            <a:ext cx="457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973331" y="285016"/>
            <a:ext cx="7924800" cy="971550"/>
            <a:chOff x="973331" y="1990"/>
            <a:chExt cx="7924800" cy="971550"/>
          </a:xfrm>
        </p:grpSpPr>
        <p:sp>
          <p:nvSpPr>
            <p:cNvPr id="14" name="AutoShape 17" descr="Pink tissue paper"/>
            <p:cNvSpPr>
              <a:spLocks noChangeArrowheads="1"/>
            </p:cNvSpPr>
            <p:nvPr/>
          </p:nvSpPr>
          <p:spPr bwMode="auto">
            <a:xfrm>
              <a:off x="973331" y="1990"/>
              <a:ext cx="7924800" cy="9715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981200" y="21774"/>
              <a:ext cx="5867400" cy="9144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solidFill>
                    <a:srgbClr val="FF33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TỔNG KẾT CHỦ ĐỀ</a:t>
              </a:r>
              <a:endParaRPr lang="en-US" sz="3600" b="1" kern="10" dirty="0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66709" y="2363900"/>
            <a:ext cx="6095999" cy="907852"/>
            <a:chOff x="1566709" y="2363900"/>
            <a:chExt cx="6095999" cy="907852"/>
          </a:xfrm>
        </p:grpSpPr>
        <p:sp>
          <p:nvSpPr>
            <p:cNvPr id="8" name="Freeform 7"/>
            <p:cNvSpPr/>
            <p:nvPr/>
          </p:nvSpPr>
          <p:spPr>
            <a:xfrm>
              <a:off x="1566709" y="2363900"/>
              <a:ext cx="635497" cy="907852"/>
            </a:xfrm>
            <a:custGeom>
              <a:avLst/>
              <a:gdLst>
                <a:gd name="connsiteX0" fmla="*/ 0 w 907851"/>
                <a:gd name="connsiteY0" fmla="*/ 0 h 635496"/>
                <a:gd name="connsiteX1" fmla="*/ 590103 w 907851"/>
                <a:gd name="connsiteY1" fmla="*/ 0 h 635496"/>
                <a:gd name="connsiteX2" fmla="*/ 907851 w 907851"/>
                <a:gd name="connsiteY2" fmla="*/ 317748 h 635496"/>
                <a:gd name="connsiteX3" fmla="*/ 590103 w 907851"/>
                <a:gd name="connsiteY3" fmla="*/ 635496 h 635496"/>
                <a:gd name="connsiteX4" fmla="*/ 0 w 907851"/>
                <a:gd name="connsiteY4" fmla="*/ 635496 h 635496"/>
                <a:gd name="connsiteX5" fmla="*/ 317748 w 907851"/>
                <a:gd name="connsiteY5" fmla="*/ 317748 h 635496"/>
                <a:gd name="connsiteX6" fmla="*/ 0 w 907851"/>
                <a:gd name="connsiteY6" fmla="*/ 0 h 63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851" h="635496">
                  <a:moveTo>
                    <a:pt x="907850" y="0"/>
                  </a:moveTo>
                  <a:lnTo>
                    <a:pt x="907850" y="413072"/>
                  </a:lnTo>
                  <a:lnTo>
                    <a:pt x="453926" y="635496"/>
                  </a:lnTo>
                  <a:lnTo>
                    <a:pt x="1" y="413072"/>
                  </a:lnTo>
                  <a:lnTo>
                    <a:pt x="1" y="0"/>
                  </a:lnTo>
                  <a:lnTo>
                    <a:pt x="453926" y="222424"/>
                  </a:lnTo>
                  <a:lnTo>
                    <a:pt x="90785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329178" rIns="11430" bIns="32917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1</a:t>
              </a:r>
              <a:endParaRPr lang="en-US" sz="18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2202205" y="2363901"/>
              <a:ext cx="5460503" cy="590103"/>
            </a:xfrm>
            <a:custGeom>
              <a:avLst/>
              <a:gdLst>
                <a:gd name="connsiteX0" fmla="*/ 98352 w 590103"/>
                <a:gd name="connsiteY0" fmla="*/ 0 h 5460503"/>
                <a:gd name="connsiteX1" fmla="*/ 491751 w 590103"/>
                <a:gd name="connsiteY1" fmla="*/ 0 h 5460503"/>
                <a:gd name="connsiteX2" fmla="*/ 590103 w 590103"/>
                <a:gd name="connsiteY2" fmla="*/ 98352 h 5460503"/>
                <a:gd name="connsiteX3" fmla="*/ 590103 w 590103"/>
                <a:gd name="connsiteY3" fmla="*/ 5460503 h 5460503"/>
                <a:gd name="connsiteX4" fmla="*/ 590103 w 590103"/>
                <a:gd name="connsiteY4" fmla="*/ 5460503 h 5460503"/>
                <a:gd name="connsiteX5" fmla="*/ 0 w 590103"/>
                <a:gd name="connsiteY5" fmla="*/ 5460503 h 5460503"/>
                <a:gd name="connsiteX6" fmla="*/ 0 w 590103"/>
                <a:gd name="connsiteY6" fmla="*/ 5460503 h 5460503"/>
                <a:gd name="connsiteX7" fmla="*/ 0 w 590103"/>
                <a:gd name="connsiteY7" fmla="*/ 98352 h 5460503"/>
                <a:gd name="connsiteX8" fmla="*/ 98352 w 590103"/>
                <a:gd name="connsiteY8" fmla="*/ 0 h 546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103" h="5460503">
                  <a:moveTo>
                    <a:pt x="590103" y="910101"/>
                  </a:moveTo>
                  <a:lnTo>
                    <a:pt x="590103" y="4550402"/>
                  </a:lnTo>
                  <a:cubicBezTo>
                    <a:pt x="590103" y="5053032"/>
                    <a:pt x="585344" y="5460498"/>
                    <a:pt x="579474" y="5460498"/>
                  </a:cubicBezTo>
                  <a:lnTo>
                    <a:pt x="0" y="5460498"/>
                  </a:lnTo>
                  <a:lnTo>
                    <a:pt x="0" y="5460498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9474" y="5"/>
                  </a:lnTo>
                  <a:cubicBezTo>
                    <a:pt x="585344" y="5"/>
                    <a:pt x="590103" y="407471"/>
                    <a:pt x="590103" y="910101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43411" rIns="43411" bIns="43411" numCol="1" spcCol="1270" anchor="ctr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300" kern="1200" dirty="0" smtClean="0">
                  <a:solidFill>
                    <a:srgbClr val="006600"/>
                  </a:solidFill>
                </a:rPr>
                <a:t>HS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trình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bày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sản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phẩm</a:t>
              </a:r>
              <a:endParaRPr lang="en-US" sz="2300" kern="12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66709" y="3152087"/>
            <a:ext cx="6095999" cy="907852"/>
            <a:chOff x="1566709" y="3152087"/>
            <a:chExt cx="6095999" cy="907852"/>
          </a:xfrm>
        </p:grpSpPr>
        <p:sp>
          <p:nvSpPr>
            <p:cNvPr id="10" name="Freeform 9"/>
            <p:cNvSpPr/>
            <p:nvPr/>
          </p:nvSpPr>
          <p:spPr>
            <a:xfrm>
              <a:off x="1566709" y="3152087"/>
              <a:ext cx="635497" cy="907852"/>
            </a:xfrm>
            <a:custGeom>
              <a:avLst/>
              <a:gdLst>
                <a:gd name="connsiteX0" fmla="*/ 0 w 907851"/>
                <a:gd name="connsiteY0" fmla="*/ 0 h 635496"/>
                <a:gd name="connsiteX1" fmla="*/ 590103 w 907851"/>
                <a:gd name="connsiteY1" fmla="*/ 0 h 635496"/>
                <a:gd name="connsiteX2" fmla="*/ 907851 w 907851"/>
                <a:gd name="connsiteY2" fmla="*/ 317748 h 635496"/>
                <a:gd name="connsiteX3" fmla="*/ 590103 w 907851"/>
                <a:gd name="connsiteY3" fmla="*/ 635496 h 635496"/>
                <a:gd name="connsiteX4" fmla="*/ 0 w 907851"/>
                <a:gd name="connsiteY4" fmla="*/ 635496 h 635496"/>
                <a:gd name="connsiteX5" fmla="*/ 317748 w 907851"/>
                <a:gd name="connsiteY5" fmla="*/ 317748 h 635496"/>
                <a:gd name="connsiteX6" fmla="*/ 0 w 907851"/>
                <a:gd name="connsiteY6" fmla="*/ 0 h 63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851" h="635496">
                  <a:moveTo>
                    <a:pt x="907850" y="0"/>
                  </a:moveTo>
                  <a:lnTo>
                    <a:pt x="907850" y="413072"/>
                  </a:lnTo>
                  <a:lnTo>
                    <a:pt x="453926" y="635496"/>
                  </a:lnTo>
                  <a:lnTo>
                    <a:pt x="1" y="413072"/>
                  </a:lnTo>
                  <a:lnTo>
                    <a:pt x="1" y="0"/>
                  </a:lnTo>
                  <a:lnTo>
                    <a:pt x="453926" y="222424"/>
                  </a:lnTo>
                  <a:lnTo>
                    <a:pt x="90785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329178" rIns="11430" bIns="32917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2</a:t>
              </a:r>
              <a:endParaRPr lang="en-US" sz="18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202205" y="3152088"/>
              <a:ext cx="5460503" cy="590104"/>
            </a:xfrm>
            <a:custGeom>
              <a:avLst/>
              <a:gdLst>
                <a:gd name="connsiteX0" fmla="*/ 98352 w 590103"/>
                <a:gd name="connsiteY0" fmla="*/ 0 h 5460503"/>
                <a:gd name="connsiteX1" fmla="*/ 491751 w 590103"/>
                <a:gd name="connsiteY1" fmla="*/ 0 h 5460503"/>
                <a:gd name="connsiteX2" fmla="*/ 590103 w 590103"/>
                <a:gd name="connsiteY2" fmla="*/ 98352 h 5460503"/>
                <a:gd name="connsiteX3" fmla="*/ 590103 w 590103"/>
                <a:gd name="connsiteY3" fmla="*/ 5460503 h 5460503"/>
                <a:gd name="connsiteX4" fmla="*/ 590103 w 590103"/>
                <a:gd name="connsiteY4" fmla="*/ 5460503 h 5460503"/>
                <a:gd name="connsiteX5" fmla="*/ 0 w 590103"/>
                <a:gd name="connsiteY5" fmla="*/ 5460503 h 5460503"/>
                <a:gd name="connsiteX6" fmla="*/ 0 w 590103"/>
                <a:gd name="connsiteY6" fmla="*/ 5460503 h 5460503"/>
                <a:gd name="connsiteX7" fmla="*/ 0 w 590103"/>
                <a:gd name="connsiteY7" fmla="*/ 98352 h 5460503"/>
                <a:gd name="connsiteX8" fmla="*/ 98352 w 590103"/>
                <a:gd name="connsiteY8" fmla="*/ 0 h 546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103" h="5460503">
                  <a:moveTo>
                    <a:pt x="590103" y="910101"/>
                  </a:moveTo>
                  <a:lnTo>
                    <a:pt x="590103" y="4550402"/>
                  </a:lnTo>
                  <a:cubicBezTo>
                    <a:pt x="590103" y="5053032"/>
                    <a:pt x="585344" y="5460498"/>
                    <a:pt x="579474" y="5460498"/>
                  </a:cubicBezTo>
                  <a:lnTo>
                    <a:pt x="0" y="5460498"/>
                  </a:lnTo>
                  <a:lnTo>
                    <a:pt x="0" y="5460498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9474" y="5"/>
                  </a:lnTo>
                  <a:cubicBezTo>
                    <a:pt x="585344" y="5"/>
                    <a:pt x="590103" y="407471"/>
                    <a:pt x="590103" y="910101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43411" rIns="43411" bIns="43412" numCol="1" spcCol="1270" anchor="ctr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300" kern="1200" dirty="0" smtClean="0">
                  <a:solidFill>
                    <a:srgbClr val="006600"/>
                  </a:solidFill>
                </a:rPr>
                <a:t>HS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tham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quan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,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nhận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xét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, chia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sẻ</a:t>
              </a:r>
              <a:endParaRPr lang="en-US" sz="2300" kern="12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566709" y="3940273"/>
            <a:ext cx="6095999" cy="907852"/>
            <a:chOff x="1566709" y="3940273"/>
            <a:chExt cx="6095999" cy="907852"/>
          </a:xfrm>
        </p:grpSpPr>
        <p:sp>
          <p:nvSpPr>
            <p:cNvPr id="12" name="Freeform 11"/>
            <p:cNvSpPr/>
            <p:nvPr/>
          </p:nvSpPr>
          <p:spPr>
            <a:xfrm>
              <a:off x="1566709" y="3940273"/>
              <a:ext cx="635497" cy="907852"/>
            </a:xfrm>
            <a:custGeom>
              <a:avLst/>
              <a:gdLst>
                <a:gd name="connsiteX0" fmla="*/ 0 w 907851"/>
                <a:gd name="connsiteY0" fmla="*/ 0 h 635496"/>
                <a:gd name="connsiteX1" fmla="*/ 590103 w 907851"/>
                <a:gd name="connsiteY1" fmla="*/ 0 h 635496"/>
                <a:gd name="connsiteX2" fmla="*/ 907851 w 907851"/>
                <a:gd name="connsiteY2" fmla="*/ 317748 h 635496"/>
                <a:gd name="connsiteX3" fmla="*/ 590103 w 907851"/>
                <a:gd name="connsiteY3" fmla="*/ 635496 h 635496"/>
                <a:gd name="connsiteX4" fmla="*/ 0 w 907851"/>
                <a:gd name="connsiteY4" fmla="*/ 635496 h 635496"/>
                <a:gd name="connsiteX5" fmla="*/ 317748 w 907851"/>
                <a:gd name="connsiteY5" fmla="*/ 317748 h 635496"/>
                <a:gd name="connsiteX6" fmla="*/ 0 w 907851"/>
                <a:gd name="connsiteY6" fmla="*/ 0 h 63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851" h="635496">
                  <a:moveTo>
                    <a:pt x="907850" y="0"/>
                  </a:moveTo>
                  <a:lnTo>
                    <a:pt x="907850" y="413072"/>
                  </a:lnTo>
                  <a:lnTo>
                    <a:pt x="453926" y="635496"/>
                  </a:lnTo>
                  <a:lnTo>
                    <a:pt x="1" y="413072"/>
                  </a:lnTo>
                  <a:lnTo>
                    <a:pt x="1" y="0"/>
                  </a:lnTo>
                  <a:lnTo>
                    <a:pt x="453926" y="222424"/>
                  </a:lnTo>
                  <a:lnTo>
                    <a:pt x="90785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329178" rIns="11430" bIns="32917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3</a:t>
              </a:r>
              <a:endParaRPr lang="en-US" sz="18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202205" y="3940275"/>
              <a:ext cx="5460503" cy="590104"/>
            </a:xfrm>
            <a:custGeom>
              <a:avLst/>
              <a:gdLst>
                <a:gd name="connsiteX0" fmla="*/ 98352 w 590103"/>
                <a:gd name="connsiteY0" fmla="*/ 0 h 5460503"/>
                <a:gd name="connsiteX1" fmla="*/ 491751 w 590103"/>
                <a:gd name="connsiteY1" fmla="*/ 0 h 5460503"/>
                <a:gd name="connsiteX2" fmla="*/ 590103 w 590103"/>
                <a:gd name="connsiteY2" fmla="*/ 98352 h 5460503"/>
                <a:gd name="connsiteX3" fmla="*/ 590103 w 590103"/>
                <a:gd name="connsiteY3" fmla="*/ 5460503 h 5460503"/>
                <a:gd name="connsiteX4" fmla="*/ 590103 w 590103"/>
                <a:gd name="connsiteY4" fmla="*/ 5460503 h 5460503"/>
                <a:gd name="connsiteX5" fmla="*/ 0 w 590103"/>
                <a:gd name="connsiteY5" fmla="*/ 5460503 h 5460503"/>
                <a:gd name="connsiteX6" fmla="*/ 0 w 590103"/>
                <a:gd name="connsiteY6" fmla="*/ 5460503 h 5460503"/>
                <a:gd name="connsiteX7" fmla="*/ 0 w 590103"/>
                <a:gd name="connsiteY7" fmla="*/ 98352 h 5460503"/>
                <a:gd name="connsiteX8" fmla="*/ 98352 w 590103"/>
                <a:gd name="connsiteY8" fmla="*/ 0 h 546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103" h="5460503">
                  <a:moveTo>
                    <a:pt x="590103" y="910101"/>
                  </a:moveTo>
                  <a:lnTo>
                    <a:pt x="590103" y="4550402"/>
                  </a:lnTo>
                  <a:cubicBezTo>
                    <a:pt x="590103" y="5053032"/>
                    <a:pt x="585344" y="5460498"/>
                    <a:pt x="579474" y="5460498"/>
                  </a:cubicBezTo>
                  <a:lnTo>
                    <a:pt x="0" y="5460498"/>
                  </a:lnTo>
                  <a:lnTo>
                    <a:pt x="0" y="5460498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9474" y="5"/>
                  </a:lnTo>
                  <a:cubicBezTo>
                    <a:pt x="585344" y="5"/>
                    <a:pt x="590103" y="407471"/>
                    <a:pt x="590103" y="910101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43411" rIns="43411" bIns="43412" numCol="1" spcCol="1270" anchor="ctr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300" kern="1200" dirty="0" smtClean="0">
                  <a:solidFill>
                    <a:srgbClr val="006600"/>
                  </a:solidFill>
                </a:rPr>
                <a:t>HS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thuyết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minh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đánh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giá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sản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phẩm</a:t>
              </a:r>
              <a:endParaRPr lang="en-US" sz="2300" kern="12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66709" y="4728460"/>
            <a:ext cx="6095999" cy="907852"/>
            <a:chOff x="1566709" y="4728460"/>
            <a:chExt cx="6095999" cy="907852"/>
          </a:xfrm>
        </p:grpSpPr>
        <p:sp>
          <p:nvSpPr>
            <p:cNvPr id="17" name="Freeform 16"/>
            <p:cNvSpPr/>
            <p:nvPr/>
          </p:nvSpPr>
          <p:spPr>
            <a:xfrm>
              <a:off x="1566709" y="4728460"/>
              <a:ext cx="635497" cy="907852"/>
            </a:xfrm>
            <a:custGeom>
              <a:avLst/>
              <a:gdLst>
                <a:gd name="connsiteX0" fmla="*/ 0 w 907851"/>
                <a:gd name="connsiteY0" fmla="*/ 0 h 635496"/>
                <a:gd name="connsiteX1" fmla="*/ 590103 w 907851"/>
                <a:gd name="connsiteY1" fmla="*/ 0 h 635496"/>
                <a:gd name="connsiteX2" fmla="*/ 907851 w 907851"/>
                <a:gd name="connsiteY2" fmla="*/ 317748 h 635496"/>
                <a:gd name="connsiteX3" fmla="*/ 590103 w 907851"/>
                <a:gd name="connsiteY3" fmla="*/ 635496 h 635496"/>
                <a:gd name="connsiteX4" fmla="*/ 0 w 907851"/>
                <a:gd name="connsiteY4" fmla="*/ 635496 h 635496"/>
                <a:gd name="connsiteX5" fmla="*/ 317748 w 907851"/>
                <a:gd name="connsiteY5" fmla="*/ 317748 h 635496"/>
                <a:gd name="connsiteX6" fmla="*/ 0 w 907851"/>
                <a:gd name="connsiteY6" fmla="*/ 0 h 63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851" h="635496">
                  <a:moveTo>
                    <a:pt x="907850" y="0"/>
                  </a:moveTo>
                  <a:lnTo>
                    <a:pt x="907850" y="413072"/>
                  </a:lnTo>
                  <a:lnTo>
                    <a:pt x="453926" y="635496"/>
                  </a:lnTo>
                  <a:lnTo>
                    <a:pt x="1" y="413072"/>
                  </a:lnTo>
                  <a:lnTo>
                    <a:pt x="1" y="0"/>
                  </a:lnTo>
                  <a:lnTo>
                    <a:pt x="453926" y="222424"/>
                  </a:lnTo>
                  <a:lnTo>
                    <a:pt x="90785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329178" rIns="11430" bIns="32917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4</a:t>
              </a:r>
              <a:endParaRPr lang="en-US" sz="1800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2205" y="4728461"/>
              <a:ext cx="5460503" cy="590104"/>
            </a:xfrm>
            <a:custGeom>
              <a:avLst/>
              <a:gdLst>
                <a:gd name="connsiteX0" fmla="*/ 98352 w 590103"/>
                <a:gd name="connsiteY0" fmla="*/ 0 h 5460503"/>
                <a:gd name="connsiteX1" fmla="*/ 491751 w 590103"/>
                <a:gd name="connsiteY1" fmla="*/ 0 h 5460503"/>
                <a:gd name="connsiteX2" fmla="*/ 590103 w 590103"/>
                <a:gd name="connsiteY2" fmla="*/ 98352 h 5460503"/>
                <a:gd name="connsiteX3" fmla="*/ 590103 w 590103"/>
                <a:gd name="connsiteY3" fmla="*/ 5460503 h 5460503"/>
                <a:gd name="connsiteX4" fmla="*/ 590103 w 590103"/>
                <a:gd name="connsiteY4" fmla="*/ 5460503 h 5460503"/>
                <a:gd name="connsiteX5" fmla="*/ 0 w 590103"/>
                <a:gd name="connsiteY5" fmla="*/ 5460503 h 5460503"/>
                <a:gd name="connsiteX6" fmla="*/ 0 w 590103"/>
                <a:gd name="connsiteY6" fmla="*/ 5460503 h 5460503"/>
                <a:gd name="connsiteX7" fmla="*/ 0 w 590103"/>
                <a:gd name="connsiteY7" fmla="*/ 98352 h 5460503"/>
                <a:gd name="connsiteX8" fmla="*/ 98352 w 590103"/>
                <a:gd name="connsiteY8" fmla="*/ 0 h 546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103" h="5460503">
                  <a:moveTo>
                    <a:pt x="590103" y="910101"/>
                  </a:moveTo>
                  <a:lnTo>
                    <a:pt x="590103" y="4550402"/>
                  </a:lnTo>
                  <a:cubicBezTo>
                    <a:pt x="590103" y="5053032"/>
                    <a:pt x="585344" y="5460498"/>
                    <a:pt x="579474" y="5460498"/>
                  </a:cubicBezTo>
                  <a:lnTo>
                    <a:pt x="0" y="5460498"/>
                  </a:lnTo>
                  <a:lnTo>
                    <a:pt x="0" y="5460498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9474" y="5"/>
                  </a:lnTo>
                  <a:cubicBezTo>
                    <a:pt x="585344" y="5"/>
                    <a:pt x="590103" y="407471"/>
                    <a:pt x="590103" y="910101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43411" rIns="43411" bIns="43412" numCol="1" spcCol="1270" anchor="ctr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300" kern="1200" dirty="0" err="1" smtClean="0">
                  <a:solidFill>
                    <a:srgbClr val="006600"/>
                  </a:solidFill>
                </a:rPr>
                <a:t>Tích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hợp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giáo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dục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hoặc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phản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tích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cực</a:t>
              </a:r>
              <a:endParaRPr lang="en-US" sz="2300" kern="12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66709" y="5516647"/>
            <a:ext cx="6095999" cy="907852"/>
            <a:chOff x="1566709" y="5516647"/>
            <a:chExt cx="6095999" cy="907852"/>
          </a:xfrm>
        </p:grpSpPr>
        <p:sp>
          <p:nvSpPr>
            <p:cNvPr id="19" name="Freeform 18"/>
            <p:cNvSpPr/>
            <p:nvPr/>
          </p:nvSpPr>
          <p:spPr>
            <a:xfrm>
              <a:off x="1566709" y="5516647"/>
              <a:ext cx="635497" cy="907852"/>
            </a:xfrm>
            <a:custGeom>
              <a:avLst/>
              <a:gdLst>
                <a:gd name="connsiteX0" fmla="*/ 0 w 907851"/>
                <a:gd name="connsiteY0" fmla="*/ 0 h 635496"/>
                <a:gd name="connsiteX1" fmla="*/ 590103 w 907851"/>
                <a:gd name="connsiteY1" fmla="*/ 0 h 635496"/>
                <a:gd name="connsiteX2" fmla="*/ 907851 w 907851"/>
                <a:gd name="connsiteY2" fmla="*/ 317748 h 635496"/>
                <a:gd name="connsiteX3" fmla="*/ 590103 w 907851"/>
                <a:gd name="connsiteY3" fmla="*/ 635496 h 635496"/>
                <a:gd name="connsiteX4" fmla="*/ 0 w 907851"/>
                <a:gd name="connsiteY4" fmla="*/ 635496 h 635496"/>
                <a:gd name="connsiteX5" fmla="*/ 317748 w 907851"/>
                <a:gd name="connsiteY5" fmla="*/ 317748 h 635496"/>
                <a:gd name="connsiteX6" fmla="*/ 0 w 907851"/>
                <a:gd name="connsiteY6" fmla="*/ 0 h 63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851" h="635496">
                  <a:moveTo>
                    <a:pt x="907850" y="0"/>
                  </a:moveTo>
                  <a:lnTo>
                    <a:pt x="907850" y="413072"/>
                  </a:lnTo>
                  <a:lnTo>
                    <a:pt x="453926" y="635496"/>
                  </a:lnTo>
                  <a:lnTo>
                    <a:pt x="1" y="413072"/>
                  </a:lnTo>
                  <a:lnTo>
                    <a:pt x="1" y="0"/>
                  </a:lnTo>
                  <a:lnTo>
                    <a:pt x="453926" y="222424"/>
                  </a:lnTo>
                  <a:lnTo>
                    <a:pt x="90785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329178" rIns="11430" bIns="32917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5</a:t>
              </a:r>
              <a:endParaRPr lang="en-US" sz="1800" kern="12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02205" y="5516647"/>
              <a:ext cx="5460503" cy="590104"/>
            </a:xfrm>
            <a:custGeom>
              <a:avLst/>
              <a:gdLst>
                <a:gd name="connsiteX0" fmla="*/ 98352 w 590103"/>
                <a:gd name="connsiteY0" fmla="*/ 0 h 5460503"/>
                <a:gd name="connsiteX1" fmla="*/ 491751 w 590103"/>
                <a:gd name="connsiteY1" fmla="*/ 0 h 5460503"/>
                <a:gd name="connsiteX2" fmla="*/ 590103 w 590103"/>
                <a:gd name="connsiteY2" fmla="*/ 98352 h 5460503"/>
                <a:gd name="connsiteX3" fmla="*/ 590103 w 590103"/>
                <a:gd name="connsiteY3" fmla="*/ 5460503 h 5460503"/>
                <a:gd name="connsiteX4" fmla="*/ 590103 w 590103"/>
                <a:gd name="connsiteY4" fmla="*/ 5460503 h 5460503"/>
                <a:gd name="connsiteX5" fmla="*/ 0 w 590103"/>
                <a:gd name="connsiteY5" fmla="*/ 5460503 h 5460503"/>
                <a:gd name="connsiteX6" fmla="*/ 0 w 590103"/>
                <a:gd name="connsiteY6" fmla="*/ 5460503 h 5460503"/>
                <a:gd name="connsiteX7" fmla="*/ 0 w 590103"/>
                <a:gd name="connsiteY7" fmla="*/ 98352 h 5460503"/>
                <a:gd name="connsiteX8" fmla="*/ 98352 w 590103"/>
                <a:gd name="connsiteY8" fmla="*/ 0 h 546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103" h="5460503">
                  <a:moveTo>
                    <a:pt x="590103" y="910101"/>
                  </a:moveTo>
                  <a:lnTo>
                    <a:pt x="590103" y="4550402"/>
                  </a:lnTo>
                  <a:cubicBezTo>
                    <a:pt x="590103" y="5053032"/>
                    <a:pt x="585344" y="5460498"/>
                    <a:pt x="579474" y="5460498"/>
                  </a:cubicBezTo>
                  <a:lnTo>
                    <a:pt x="0" y="5460498"/>
                  </a:lnTo>
                  <a:lnTo>
                    <a:pt x="0" y="5460498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9474" y="5"/>
                  </a:lnTo>
                  <a:cubicBezTo>
                    <a:pt x="585344" y="5"/>
                    <a:pt x="590103" y="407471"/>
                    <a:pt x="590103" y="910101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43411" rIns="43411" bIns="43412" numCol="1" spcCol="1270" anchor="ctr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300" kern="1200" dirty="0" err="1" smtClean="0">
                  <a:solidFill>
                    <a:srgbClr val="006600"/>
                  </a:solidFill>
                </a:rPr>
                <a:t>Dặn</a:t>
              </a:r>
              <a:r>
                <a:rPr lang="en-US" sz="2300" kern="1200" dirty="0" smtClean="0">
                  <a:solidFill>
                    <a:srgbClr val="006600"/>
                  </a:solidFill>
                </a:rPr>
                <a:t> </a:t>
              </a:r>
              <a:r>
                <a:rPr lang="en-US" sz="2300" kern="1200" dirty="0" err="1" smtClean="0">
                  <a:solidFill>
                    <a:srgbClr val="006600"/>
                  </a:solidFill>
                </a:rPr>
                <a:t>dò</a:t>
              </a:r>
              <a:endParaRPr lang="en-US" sz="2300" kern="1200" dirty="0">
                <a:solidFill>
                  <a:srgbClr val="006600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108255" y="1468830"/>
            <a:ext cx="66431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Giáo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viên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hướng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dẫn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30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04" y="1219200"/>
            <a:ext cx="8716592" cy="5405735"/>
          </a:xfrm>
          <a:prstGeom prst="rect">
            <a:avLst/>
          </a:prstGeom>
        </p:spPr>
      </p:pic>
      <p:sp>
        <p:nvSpPr>
          <p:cNvPr id="4" name="AutoShape 17" descr="Pink tissue paper"/>
          <p:cNvSpPr>
            <a:spLocks noChangeArrowheads="1"/>
          </p:cNvSpPr>
          <p:nvPr/>
        </p:nvSpPr>
        <p:spPr bwMode="auto">
          <a:xfrm>
            <a:off x="973331" y="228600"/>
            <a:ext cx="7924800" cy="971550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1981200" y="228600"/>
            <a:ext cx="58674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ÁN THAM KHẢO</a:t>
            </a:r>
            <a:endParaRPr lang="en-US" sz="3600" b="1" kern="10" dirty="0">
              <a:solidFill>
                <a:srgbClr val="FF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106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7" descr="Pink tissue paper"/>
          <p:cNvSpPr>
            <a:spLocks noChangeArrowheads="1"/>
          </p:cNvSpPr>
          <p:nvPr/>
        </p:nvSpPr>
        <p:spPr bwMode="auto">
          <a:xfrm>
            <a:off x="973331" y="228600"/>
            <a:ext cx="7924800" cy="971550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1981200" y="228600"/>
            <a:ext cx="58674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ÁN THAM KHẢO</a:t>
            </a:r>
            <a:endParaRPr lang="en-US" sz="3600" b="1" kern="10" dirty="0">
              <a:solidFill>
                <a:srgbClr val="FF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1" y="1371600"/>
            <a:ext cx="898332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5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7" descr="Pink tissue paper"/>
          <p:cNvSpPr>
            <a:spLocks noChangeArrowheads="1"/>
          </p:cNvSpPr>
          <p:nvPr/>
        </p:nvSpPr>
        <p:spPr bwMode="auto">
          <a:xfrm>
            <a:off x="973331" y="228600"/>
            <a:ext cx="7924800" cy="971550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1981200" y="228600"/>
            <a:ext cx="58674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ÁN THAM KHẢO</a:t>
            </a:r>
            <a:endParaRPr lang="en-US" sz="3600" b="1" kern="10" dirty="0">
              <a:solidFill>
                <a:srgbClr val="FF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" y="1507197"/>
            <a:ext cx="9135751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0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7" descr="Pink tissue paper"/>
          <p:cNvSpPr>
            <a:spLocks noChangeArrowheads="1"/>
          </p:cNvSpPr>
          <p:nvPr/>
        </p:nvSpPr>
        <p:spPr bwMode="auto">
          <a:xfrm>
            <a:off x="973331" y="228600"/>
            <a:ext cx="7924800" cy="971550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1981200" y="228600"/>
            <a:ext cx="58674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ÁN THAM KHẢO</a:t>
            </a:r>
            <a:endParaRPr lang="en-US" sz="3600" b="1" kern="10" dirty="0">
              <a:solidFill>
                <a:srgbClr val="FF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9864"/>
            <a:ext cx="8364731" cy="555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7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9" name="Group 9"/>
          <p:cNvGrpSpPr>
            <a:grpSpLocks/>
          </p:cNvGrpSpPr>
          <p:nvPr/>
        </p:nvGrpSpPr>
        <p:grpSpPr bwMode="auto">
          <a:xfrm>
            <a:off x="3505200" y="533400"/>
            <a:ext cx="1752600" cy="685800"/>
            <a:chOff x="2268" y="2544"/>
            <a:chExt cx="1236" cy="591"/>
          </a:xfrm>
        </p:grpSpPr>
        <p:pic>
          <p:nvPicPr>
            <p:cNvPr id="16398" name="Picture 10" descr="Tweety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544"/>
              <a:ext cx="624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11" descr="Tweety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68" y="2544"/>
              <a:ext cx="612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90" name="Picture 13" descr="roses_swaying_back_an_a_h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3000"/>
            <a:ext cx="16002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4" descr="ani-23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48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0" descr="H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3081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1" descr="butterflies_flowers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24400"/>
            <a:ext cx="16160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1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3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4" y="558403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6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08275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5" descr="Bauernbar">
            <a:hlinkClick r:id="rId10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867400"/>
            <a:ext cx="457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6327" y="2505670"/>
            <a:ext cx="72315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TRÂN TRỌNG CẢM ƠN!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Pictur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00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48400"/>
            <a:ext cx="876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00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513"/>
            <a:ext cx="518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7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6857" y="-79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8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4" y="558403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08275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143000"/>
            <a:ext cx="8534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III. </a:t>
            </a:r>
            <a:r>
              <a:rPr lang="en-US" sz="54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Hướng</a:t>
            </a:r>
            <a:r>
              <a:rPr lang="en-US" sz="5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dẫn</a:t>
            </a:r>
            <a:r>
              <a:rPr lang="en-US" sz="5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soạn</a:t>
            </a:r>
            <a:r>
              <a:rPr lang="en-US" sz="5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sz="5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Mĩ</a:t>
            </a:r>
            <a:r>
              <a:rPr lang="en-US" sz="54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thuật</a:t>
            </a:r>
            <a:endParaRPr lang="en-US" sz="54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11" name="Object 6"/>
          <p:cNvGraphicFramePr>
            <a:graphicFrameLocks noChangeAspect="1"/>
          </p:cNvGraphicFramePr>
          <p:nvPr/>
        </p:nvGraphicFramePr>
        <p:xfrm>
          <a:off x="457200" y="4343400"/>
          <a:ext cx="20335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Clip" r:id="rId3" imgW="3535680" imgH="4450080" progId="">
                  <p:embed/>
                </p:oleObj>
              </mc:Choice>
              <mc:Fallback>
                <p:oleObj name="Clip" r:id="rId3" imgW="3535680" imgH="4450080" progId="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343400"/>
                        <a:ext cx="20335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973331" y="1990"/>
            <a:ext cx="7924800" cy="989747"/>
            <a:chOff x="973331" y="1990"/>
            <a:chExt cx="7924800" cy="989747"/>
          </a:xfrm>
        </p:grpSpPr>
        <p:sp>
          <p:nvSpPr>
            <p:cNvPr id="4102" name="AutoShape 17" descr="Pink tissue paper"/>
            <p:cNvSpPr>
              <a:spLocks noChangeArrowheads="1"/>
            </p:cNvSpPr>
            <p:nvPr/>
          </p:nvSpPr>
          <p:spPr bwMode="auto">
            <a:xfrm>
              <a:off x="973331" y="1990"/>
              <a:ext cx="7924800" cy="9715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12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752600" y="77337"/>
              <a:ext cx="6096000" cy="9144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solidFill>
                    <a:srgbClr val="FF33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GIÁO ÁN DẠY HỌC TRUYỀN THỐNG</a:t>
              </a:r>
              <a:endParaRPr lang="en-US" sz="3600" b="1" kern="10" dirty="0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pic>
        <p:nvPicPr>
          <p:cNvPr id="4116" name="Picture 81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381" y="5582444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6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08275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83" descr="Bauernbar">
            <a:hlinkClick r:id="rId7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756" y="5919267"/>
            <a:ext cx="457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151512" y="1524000"/>
            <a:ext cx="2865023" cy="569322"/>
            <a:chOff x="2743200" y="1317763"/>
            <a:chExt cx="3575017" cy="569322"/>
          </a:xfrm>
        </p:grpSpPr>
        <p:sp>
          <p:nvSpPr>
            <p:cNvPr id="6171" name="AutoShape 27"/>
            <p:cNvSpPr>
              <a:spLocks noChangeArrowheads="1"/>
            </p:cNvSpPr>
            <p:nvPr/>
          </p:nvSpPr>
          <p:spPr bwMode="gray">
            <a:xfrm>
              <a:off x="2743200" y="1317763"/>
              <a:ext cx="3575017" cy="53340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177950" y="1333087"/>
              <a:ext cx="2727029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TÊN BÀI HỌC</a:t>
              </a:r>
              <a:endPara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194006" y="2417802"/>
            <a:ext cx="2872359" cy="553998"/>
            <a:chOff x="2768957" y="2180022"/>
            <a:chExt cx="3575017" cy="553998"/>
          </a:xfrm>
        </p:grpSpPr>
        <p:sp>
          <p:nvSpPr>
            <p:cNvPr id="84" name="AutoShape 27"/>
            <p:cNvSpPr>
              <a:spLocks noChangeArrowheads="1"/>
            </p:cNvSpPr>
            <p:nvPr/>
          </p:nvSpPr>
          <p:spPr bwMode="gray">
            <a:xfrm>
              <a:off x="2768957" y="2200620"/>
              <a:ext cx="3575017" cy="53340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439118" y="2180022"/>
              <a:ext cx="2131800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MỤC TIÊU</a:t>
              </a:r>
              <a:endPara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44176" y="3332202"/>
            <a:ext cx="2872359" cy="553998"/>
            <a:chOff x="2735687" y="2915280"/>
            <a:chExt cx="3575017" cy="553998"/>
          </a:xfrm>
        </p:grpSpPr>
        <p:sp>
          <p:nvSpPr>
            <p:cNvPr id="86" name="AutoShape 27"/>
            <p:cNvSpPr>
              <a:spLocks noChangeArrowheads="1"/>
            </p:cNvSpPr>
            <p:nvPr/>
          </p:nvSpPr>
          <p:spPr bwMode="gray">
            <a:xfrm>
              <a:off x="2735687" y="2935878"/>
              <a:ext cx="3575017" cy="53340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475474" y="2915280"/>
              <a:ext cx="2095445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CHUẨN BỊ</a:t>
              </a:r>
              <a:endParaRPr lang="en-US" sz="3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17596" y="4315343"/>
            <a:ext cx="2974404" cy="978379"/>
            <a:chOff x="2544927" y="4267200"/>
            <a:chExt cx="4023075" cy="990600"/>
          </a:xfrm>
        </p:grpSpPr>
        <p:sp>
          <p:nvSpPr>
            <p:cNvPr id="87" name="AutoShape 27"/>
            <p:cNvSpPr>
              <a:spLocks noChangeArrowheads="1"/>
            </p:cNvSpPr>
            <p:nvPr/>
          </p:nvSpPr>
          <p:spPr bwMode="gray">
            <a:xfrm>
              <a:off x="2590801" y="4267200"/>
              <a:ext cx="3942528" cy="99060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544927" y="4288619"/>
              <a:ext cx="4023075" cy="81021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3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CÁC HOẠT ĐỘNG</a:t>
              </a:r>
            </a:p>
            <a:p>
              <a:pPr algn="ctr"/>
              <a:r>
                <a:rPr lang="en-US" sz="23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DẠY HỌC CHỦ YẾU</a:t>
              </a:r>
              <a:endParaRPr lang="en-US" sz="23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14800" y="5632362"/>
            <a:ext cx="2809190" cy="616045"/>
            <a:chOff x="3972008" y="5272928"/>
            <a:chExt cx="3622356" cy="533400"/>
          </a:xfrm>
        </p:grpSpPr>
        <p:sp>
          <p:nvSpPr>
            <p:cNvPr id="90" name="AutoShape 27"/>
            <p:cNvSpPr>
              <a:spLocks noChangeArrowheads="1"/>
            </p:cNvSpPr>
            <p:nvPr/>
          </p:nvSpPr>
          <p:spPr bwMode="gray">
            <a:xfrm>
              <a:off x="4019347" y="5272928"/>
              <a:ext cx="3575017" cy="53340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972008" y="5328143"/>
              <a:ext cx="3609427" cy="3864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3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CỦNG CỐ DẶN DÒ</a:t>
              </a:r>
              <a:endParaRPr lang="en-US" sz="23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101" name="Group 4100"/>
          <p:cNvGrpSpPr/>
          <p:nvPr/>
        </p:nvGrpSpPr>
        <p:grpSpPr>
          <a:xfrm>
            <a:off x="7066365" y="1905000"/>
            <a:ext cx="1925235" cy="800100"/>
            <a:chOff x="7066365" y="1905000"/>
            <a:chExt cx="1925235" cy="800100"/>
          </a:xfrm>
        </p:grpSpPr>
        <p:sp>
          <p:nvSpPr>
            <p:cNvPr id="92" name="AutoShape 27"/>
            <p:cNvSpPr>
              <a:spLocks noChangeArrowheads="1"/>
            </p:cNvSpPr>
            <p:nvPr/>
          </p:nvSpPr>
          <p:spPr bwMode="gray">
            <a:xfrm>
              <a:off x="7574165" y="1905000"/>
              <a:ext cx="1417435" cy="457199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479006" y="1992868"/>
              <a:ext cx="1512594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KIẾN THỨC</a:t>
              </a:r>
              <a:endPara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30" name="Straight Arrow Connector 29"/>
            <p:cNvCxnSpPr>
              <a:stCxn id="84" idx="3"/>
              <a:endCxn id="92" idx="1"/>
            </p:cNvCxnSpPr>
            <p:nvPr/>
          </p:nvCxnSpPr>
          <p:spPr>
            <a:xfrm flipV="1">
              <a:off x="7066365" y="2133600"/>
              <a:ext cx="507800" cy="5715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103" name="Group 4102"/>
          <p:cNvGrpSpPr/>
          <p:nvPr/>
        </p:nvGrpSpPr>
        <p:grpSpPr>
          <a:xfrm>
            <a:off x="7066365" y="2514600"/>
            <a:ext cx="1879843" cy="415379"/>
            <a:chOff x="7066365" y="2514600"/>
            <a:chExt cx="1879843" cy="415379"/>
          </a:xfrm>
        </p:grpSpPr>
        <p:sp>
          <p:nvSpPr>
            <p:cNvPr id="94" name="AutoShape 27"/>
            <p:cNvSpPr>
              <a:spLocks noChangeArrowheads="1"/>
            </p:cNvSpPr>
            <p:nvPr/>
          </p:nvSpPr>
          <p:spPr bwMode="gray">
            <a:xfrm>
              <a:off x="7594049" y="2514600"/>
              <a:ext cx="1352159" cy="415379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713698" y="2560647"/>
              <a:ext cx="1191352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KĨ NĂNG</a:t>
              </a:r>
              <a:endPara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118" name="Straight Arrow Connector 117"/>
            <p:cNvCxnSpPr>
              <a:stCxn id="84" idx="3"/>
              <a:endCxn id="94" idx="1"/>
            </p:cNvCxnSpPr>
            <p:nvPr/>
          </p:nvCxnSpPr>
          <p:spPr>
            <a:xfrm>
              <a:off x="7066365" y="2705100"/>
              <a:ext cx="527684" cy="171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104" name="Group 4103"/>
          <p:cNvGrpSpPr/>
          <p:nvPr/>
        </p:nvGrpSpPr>
        <p:grpSpPr>
          <a:xfrm>
            <a:off x="7078384" y="2707471"/>
            <a:ext cx="1875297" cy="822608"/>
            <a:chOff x="7078384" y="2707471"/>
            <a:chExt cx="1875297" cy="822608"/>
          </a:xfrm>
        </p:grpSpPr>
        <p:sp>
          <p:nvSpPr>
            <p:cNvPr id="96" name="AutoShape 27"/>
            <p:cNvSpPr>
              <a:spLocks noChangeArrowheads="1"/>
            </p:cNvSpPr>
            <p:nvPr/>
          </p:nvSpPr>
          <p:spPr bwMode="gray">
            <a:xfrm>
              <a:off x="7594050" y="3124200"/>
              <a:ext cx="1304081" cy="405879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551193" y="3157767"/>
              <a:ext cx="1402488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THÁI ĐỘ</a:t>
              </a:r>
              <a:endPara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>
              <a:off x="7078384" y="2707471"/>
              <a:ext cx="502050" cy="50650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4100" name="Picture 409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3" y="1106872"/>
            <a:ext cx="3887337" cy="56915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6857" y="-79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4" y="558403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08275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6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562600"/>
            <a:ext cx="457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27"/>
          <p:cNvSpPr>
            <a:spLocks noChangeArrowheads="1"/>
          </p:cNvSpPr>
          <p:nvPr/>
        </p:nvSpPr>
        <p:spPr bwMode="gray">
          <a:xfrm>
            <a:off x="4038601" y="2859681"/>
            <a:ext cx="3195160" cy="64551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28575" algn="ctr">
            <a:solidFill>
              <a:srgbClr val="FF33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endParaRPr lang="en-US" sz="4400" b="1"/>
          </a:p>
        </p:txBody>
      </p:sp>
      <p:grpSp>
        <p:nvGrpSpPr>
          <p:cNvPr id="13" name="Group 12"/>
          <p:cNvGrpSpPr/>
          <p:nvPr/>
        </p:nvGrpSpPr>
        <p:grpSpPr>
          <a:xfrm>
            <a:off x="4011994" y="1722437"/>
            <a:ext cx="3227006" cy="645519"/>
            <a:chOff x="2565619" y="1317762"/>
            <a:chExt cx="4026705" cy="645519"/>
          </a:xfrm>
        </p:grpSpPr>
        <p:sp>
          <p:nvSpPr>
            <p:cNvPr id="26" name="AutoShape 27"/>
            <p:cNvSpPr>
              <a:spLocks noChangeArrowheads="1"/>
            </p:cNvSpPr>
            <p:nvPr/>
          </p:nvSpPr>
          <p:spPr bwMode="gray">
            <a:xfrm>
              <a:off x="2598818" y="1317762"/>
              <a:ext cx="3894932" cy="645519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65619" y="1333087"/>
              <a:ext cx="4026705" cy="4770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5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ỔN ĐỊNH TỔ CHỨC</a:t>
              </a:r>
              <a:endParaRPr lang="en-US" sz="25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038599" y="4196757"/>
            <a:ext cx="3195162" cy="616044"/>
            <a:chOff x="3870145" y="3858106"/>
            <a:chExt cx="4120054" cy="533400"/>
          </a:xfrm>
        </p:grpSpPr>
        <p:sp>
          <p:nvSpPr>
            <p:cNvPr id="18" name="AutoShape 27"/>
            <p:cNvSpPr>
              <a:spLocks noChangeArrowheads="1"/>
            </p:cNvSpPr>
            <p:nvPr/>
          </p:nvSpPr>
          <p:spPr bwMode="gray">
            <a:xfrm>
              <a:off x="3870145" y="3858106"/>
              <a:ext cx="4120054" cy="53340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39935" y="3931603"/>
              <a:ext cx="2720940" cy="3864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3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DẠY BÀI MỚI</a:t>
              </a:r>
              <a:endParaRPr lang="en-US" sz="23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4169944" y="2957703"/>
            <a:ext cx="2998513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KIỂM TRA BÀI CŨ</a:t>
            </a:r>
            <a:endParaRPr lang="en-US" sz="2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168" name="Group 7167"/>
          <p:cNvGrpSpPr/>
          <p:nvPr/>
        </p:nvGrpSpPr>
        <p:grpSpPr>
          <a:xfrm>
            <a:off x="7239000" y="3493897"/>
            <a:ext cx="1903414" cy="931460"/>
            <a:chOff x="7239000" y="3493897"/>
            <a:chExt cx="1903414" cy="931460"/>
          </a:xfrm>
        </p:grpSpPr>
        <p:sp>
          <p:nvSpPr>
            <p:cNvPr id="31" name="AutoShape 27"/>
            <p:cNvSpPr>
              <a:spLocks noChangeArrowheads="1"/>
            </p:cNvSpPr>
            <p:nvPr/>
          </p:nvSpPr>
          <p:spPr bwMode="gray">
            <a:xfrm>
              <a:off x="7373102" y="3493897"/>
              <a:ext cx="1769312" cy="797486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470991" y="3647164"/>
              <a:ext cx="1520609" cy="6442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GIỚI THIỆU</a:t>
              </a:r>
              <a:endPara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V="1">
              <a:off x="7239000" y="3997726"/>
              <a:ext cx="181384" cy="42763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169" name="Group 7168"/>
          <p:cNvGrpSpPr/>
          <p:nvPr/>
        </p:nvGrpSpPr>
        <p:grpSpPr>
          <a:xfrm>
            <a:off x="7233761" y="4504779"/>
            <a:ext cx="1957056" cy="753021"/>
            <a:chOff x="7233761" y="4504779"/>
            <a:chExt cx="1957056" cy="753021"/>
          </a:xfrm>
        </p:grpSpPr>
        <p:sp>
          <p:nvSpPr>
            <p:cNvPr id="33" name="AutoShape 27"/>
            <p:cNvSpPr>
              <a:spLocks noChangeArrowheads="1"/>
            </p:cNvSpPr>
            <p:nvPr/>
          </p:nvSpPr>
          <p:spPr bwMode="gray">
            <a:xfrm>
              <a:off x="7373102" y="4533260"/>
              <a:ext cx="1769312" cy="72454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352109" y="4637533"/>
              <a:ext cx="1838708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5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CÁC HOẠT ĐỘNG</a:t>
              </a:r>
            </a:p>
            <a:p>
              <a:pPr algn="ctr"/>
              <a:r>
                <a:rPr lang="en-US" sz="15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DẠY HỌC</a:t>
              </a:r>
            </a:p>
          </p:txBody>
        </p:sp>
        <p:cxnSp>
          <p:nvCxnSpPr>
            <p:cNvPr id="39" name="Straight Arrow Connector 38"/>
            <p:cNvCxnSpPr>
              <a:stCxn id="18" idx="3"/>
              <a:endCxn id="33" idx="1"/>
            </p:cNvCxnSpPr>
            <p:nvPr/>
          </p:nvCxnSpPr>
          <p:spPr>
            <a:xfrm>
              <a:off x="7233761" y="4504779"/>
              <a:ext cx="139341" cy="39075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3859593" cy="58287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pSp>
        <p:nvGrpSpPr>
          <p:cNvPr id="46" name="Group 45"/>
          <p:cNvGrpSpPr/>
          <p:nvPr/>
        </p:nvGrpSpPr>
        <p:grpSpPr>
          <a:xfrm>
            <a:off x="973331" y="1990"/>
            <a:ext cx="7924800" cy="989747"/>
            <a:chOff x="973331" y="1990"/>
            <a:chExt cx="7924800" cy="989747"/>
          </a:xfrm>
        </p:grpSpPr>
        <p:sp>
          <p:nvSpPr>
            <p:cNvPr id="47" name="AutoShape 17" descr="Pink tissue paper"/>
            <p:cNvSpPr>
              <a:spLocks noChangeArrowheads="1"/>
            </p:cNvSpPr>
            <p:nvPr/>
          </p:nvSpPr>
          <p:spPr bwMode="auto">
            <a:xfrm>
              <a:off x="973331" y="1990"/>
              <a:ext cx="7924800" cy="9715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8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752600" y="77337"/>
              <a:ext cx="6096000" cy="9144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solidFill>
                    <a:srgbClr val="FF33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CÁC HOẠT ĐỘNG DẠY HỌC CHỦ YẾU</a:t>
              </a:r>
              <a:endParaRPr lang="en-US" sz="3600" b="1" kern="10" dirty="0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2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339725"/>
            <a:ext cx="914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1066800"/>
            <a:ext cx="3200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en-US" sz="3200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615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6151" name="Picture 1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6857" y="-79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4" y="558403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08275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9" descr="Bauernbar">
            <a:hlinkClick r:id="rId4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562600"/>
            <a:ext cx="457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973331" y="285016"/>
            <a:ext cx="7924800" cy="989747"/>
            <a:chOff x="973331" y="1990"/>
            <a:chExt cx="7924800" cy="989747"/>
          </a:xfrm>
        </p:grpSpPr>
        <p:sp>
          <p:nvSpPr>
            <p:cNvPr id="14" name="AutoShape 17" descr="Pink tissue paper"/>
            <p:cNvSpPr>
              <a:spLocks noChangeArrowheads="1"/>
            </p:cNvSpPr>
            <p:nvPr/>
          </p:nvSpPr>
          <p:spPr bwMode="auto">
            <a:xfrm>
              <a:off x="973331" y="1990"/>
              <a:ext cx="7924800" cy="9715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981200" y="77337"/>
              <a:ext cx="5867400" cy="9144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solidFill>
                    <a:srgbClr val="FF33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HẠN CHẾ</a:t>
              </a:r>
              <a:endParaRPr lang="en-US" sz="3600" b="1" kern="10" dirty="0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05794" y="1600200"/>
            <a:ext cx="6442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524000" y="1601900"/>
            <a:ext cx="6095999" cy="907852"/>
            <a:chOff x="1524000" y="1601900"/>
            <a:chExt cx="6095999" cy="907852"/>
          </a:xfrm>
        </p:grpSpPr>
        <p:sp>
          <p:nvSpPr>
            <p:cNvPr id="4" name="Freeform 3"/>
            <p:cNvSpPr/>
            <p:nvPr/>
          </p:nvSpPr>
          <p:spPr>
            <a:xfrm>
              <a:off x="1524000" y="1601900"/>
              <a:ext cx="635497" cy="907852"/>
            </a:xfrm>
            <a:custGeom>
              <a:avLst/>
              <a:gdLst>
                <a:gd name="connsiteX0" fmla="*/ 0 w 907851"/>
                <a:gd name="connsiteY0" fmla="*/ 0 h 635496"/>
                <a:gd name="connsiteX1" fmla="*/ 590103 w 907851"/>
                <a:gd name="connsiteY1" fmla="*/ 0 h 635496"/>
                <a:gd name="connsiteX2" fmla="*/ 907851 w 907851"/>
                <a:gd name="connsiteY2" fmla="*/ 317748 h 635496"/>
                <a:gd name="connsiteX3" fmla="*/ 590103 w 907851"/>
                <a:gd name="connsiteY3" fmla="*/ 635496 h 635496"/>
                <a:gd name="connsiteX4" fmla="*/ 0 w 907851"/>
                <a:gd name="connsiteY4" fmla="*/ 635496 h 635496"/>
                <a:gd name="connsiteX5" fmla="*/ 317748 w 907851"/>
                <a:gd name="connsiteY5" fmla="*/ 317748 h 635496"/>
                <a:gd name="connsiteX6" fmla="*/ 0 w 907851"/>
                <a:gd name="connsiteY6" fmla="*/ 0 h 63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851" h="635496">
                  <a:moveTo>
                    <a:pt x="907850" y="0"/>
                  </a:moveTo>
                  <a:lnTo>
                    <a:pt x="907850" y="413072"/>
                  </a:lnTo>
                  <a:lnTo>
                    <a:pt x="453926" y="635496"/>
                  </a:lnTo>
                  <a:lnTo>
                    <a:pt x="1" y="413072"/>
                  </a:lnTo>
                  <a:lnTo>
                    <a:pt x="1" y="0"/>
                  </a:lnTo>
                  <a:lnTo>
                    <a:pt x="453926" y="222424"/>
                  </a:lnTo>
                  <a:lnTo>
                    <a:pt x="90785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329178" rIns="11430" bIns="32917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1</a:t>
              </a:r>
              <a:endParaRPr lang="en-US" sz="1800" kern="1200" dirty="0"/>
            </a:p>
          </p:txBody>
        </p:sp>
        <p:sp>
          <p:nvSpPr>
            <p:cNvPr id="5" name="Freeform 4"/>
            <p:cNvSpPr/>
            <p:nvPr/>
          </p:nvSpPr>
          <p:spPr>
            <a:xfrm>
              <a:off x="2159496" y="1601901"/>
              <a:ext cx="5460503" cy="590103"/>
            </a:xfrm>
            <a:custGeom>
              <a:avLst/>
              <a:gdLst>
                <a:gd name="connsiteX0" fmla="*/ 98352 w 590103"/>
                <a:gd name="connsiteY0" fmla="*/ 0 h 5460503"/>
                <a:gd name="connsiteX1" fmla="*/ 491751 w 590103"/>
                <a:gd name="connsiteY1" fmla="*/ 0 h 5460503"/>
                <a:gd name="connsiteX2" fmla="*/ 590103 w 590103"/>
                <a:gd name="connsiteY2" fmla="*/ 98352 h 5460503"/>
                <a:gd name="connsiteX3" fmla="*/ 590103 w 590103"/>
                <a:gd name="connsiteY3" fmla="*/ 5460503 h 5460503"/>
                <a:gd name="connsiteX4" fmla="*/ 590103 w 590103"/>
                <a:gd name="connsiteY4" fmla="*/ 5460503 h 5460503"/>
                <a:gd name="connsiteX5" fmla="*/ 0 w 590103"/>
                <a:gd name="connsiteY5" fmla="*/ 5460503 h 5460503"/>
                <a:gd name="connsiteX6" fmla="*/ 0 w 590103"/>
                <a:gd name="connsiteY6" fmla="*/ 5460503 h 5460503"/>
                <a:gd name="connsiteX7" fmla="*/ 0 w 590103"/>
                <a:gd name="connsiteY7" fmla="*/ 98352 h 5460503"/>
                <a:gd name="connsiteX8" fmla="*/ 98352 w 590103"/>
                <a:gd name="connsiteY8" fmla="*/ 0 h 546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103" h="5460503">
                  <a:moveTo>
                    <a:pt x="590103" y="910101"/>
                  </a:moveTo>
                  <a:lnTo>
                    <a:pt x="590103" y="4550402"/>
                  </a:lnTo>
                  <a:cubicBezTo>
                    <a:pt x="590103" y="5053032"/>
                    <a:pt x="585344" y="5460498"/>
                    <a:pt x="579474" y="5460498"/>
                  </a:cubicBezTo>
                  <a:lnTo>
                    <a:pt x="0" y="5460498"/>
                  </a:lnTo>
                  <a:lnTo>
                    <a:pt x="0" y="5460498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9474" y="5"/>
                  </a:lnTo>
                  <a:cubicBezTo>
                    <a:pt x="585344" y="5"/>
                    <a:pt x="590103" y="407471"/>
                    <a:pt x="590103" y="910101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40871" rIns="40871" bIns="40871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err="1" smtClean="0">
                  <a:solidFill>
                    <a:srgbClr val="0070C0"/>
                  </a:solidFill>
                </a:rPr>
                <a:t>Soạn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từng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bài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(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soạn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nhiều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)</a:t>
              </a:r>
              <a:endParaRPr lang="en-US" sz="1900" kern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24000" y="2390087"/>
            <a:ext cx="6095999" cy="907852"/>
            <a:chOff x="1524000" y="2390087"/>
            <a:chExt cx="6095999" cy="907852"/>
          </a:xfrm>
        </p:grpSpPr>
        <p:sp>
          <p:nvSpPr>
            <p:cNvPr id="6" name="Freeform 5"/>
            <p:cNvSpPr/>
            <p:nvPr/>
          </p:nvSpPr>
          <p:spPr>
            <a:xfrm>
              <a:off x="1524000" y="2390087"/>
              <a:ext cx="635497" cy="907852"/>
            </a:xfrm>
            <a:custGeom>
              <a:avLst/>
              <a:gdLst>
                <a:gd name="connsiteX0" fmla="*/ 0 w 907851"/>
                <a:gd name="connsiteY0" fmla="*/ 0 h 635496"/>
                <a:gd name="connsiteX1" fmla="*/ 590103 w 907851"/>
                <a:gd name="connsiteY1" fmla="*/ 0 h 635496"/>
                <a:gd name="connsiteX2" fmla="*/ 907851 w 907851"/>
                <a:gd name="connsiteY2" fmla="*/ 317748 h 635496"/>
                <a:gd name="connsiteX3" fmla="*/ 590103 w 907851"/>
                <a:gd name="connsiteY3" fmla="*/ 635496 h 635496"/>
                <a:gd name="connsiteX4" fmla="*/ 0 w 907851"/>
                <a:gd name="connsiteY4" fmla="*/ 635496 h 635496"/>
                <a:gd name="connsiteX5" fmla="*/ 317748 w 907851"/>
                <a:gd name="connsiteY5" fmla="*/ 317748 h 635496"/>
                <a:gd name="connsiteX6" fmla="*/ 0 w 907851"/>
                <a:gd name="connsiteY6" fmla="*/ 0 h 63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851" h="635496">
                  <a:moveTo>
                    <a:pt x="907850" y="0"/>
                  </a:moveTo>
                  <a:lnTo>
                    <a:pt x="907850" y="413072"/>
                  </a:lnTo>
                  <a:lnTo>
                    <a:pt x="453926" y="635496"/>
                  </a:lnTo>
                  <a:lnTo>
                    <a:pt x="1" y="413072"/>
                  </a:lnTo>
                  <a:lnTo>
                    <a:pt x="1" y="0"/>
                  </a:lnTo>
                  <a:lnTo>
                    <a:pt x="453926" y="222424"/>
                  </a:lnTo>
                  <a:lnTo>
                    <a:pt x="90785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329178" rIns="11430" bIns="32917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2</a:t>
              </a:r>
              <a:endParaRPr lang="en-US" sz="18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159496" y="2390088"/>
              <a:ext cx="5460503" cy="590104"/>
            </a:xfrm>
            <a:custGeom>
              <a:avLst/>
              <a:gdLst>
                <a:gd name="connsiteX0" fmla="*/ 98352 w 590103"/>
                <a:gd name="connsiteY0" fmla="*/ 0 h 5460503"/>
                <a:gd name="connsiteX1" fmla="*/ 491751 w 590103"/>
                <a:gd name="connsiteY1" fmla="*/ 0 h 5460503"/>
                <a:gd name="connsiteX2" fmla="*/ 590103 w 590103"/>
                <a:gd name="connsiteY2" fmla="*/ 98352 h 5460503"/>
                <a:gd name="connsiteX3" fmla="*/ 590103 w 590103"/>
                <a:gd name="connsiteY3" fmla="*/ 5460503 h 5460503"/>
                <a:gd name="connsiteX4" fmla="*/ 590103 w 590103"/>
                <a:gd name="connsiteY4" fmla="*/ 5460503 h 5460503"/>
                <a:gd name="connsiteX5" fmla="*/ 0 w 590103"/>
                <a:gd name="connsiteY5" fmla="*/ 5460503 h 5460503"/>
                <a:gd name="connsiteX6" fmla="*/ 0 w 590103"/>
                <a:gd name="connsiteY6" fmla="*/ 5460503 h 5460503"/>
                <a:gd name="connsiteX7" fmla="*/ 0 w 590103"/>
                <a:gd name="connsiteY7" fmla="*/ 98352 h 5460503"/>
                <a:gd name="connsiteX8" fmla="*/ 98352 w 590103"/>
                <a:gd name="connsiteY8" fmla="*/ 0 h 546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103" h="5460503">
                  <a:moveTo>
                    <a:pt x="590103" y="910101"/>
                  </a:moveTo>
                  <a:lnTo>
                    <a:pt x="590103" y="4550402"/>
                  </a:lnTo>
                  <a:cubicBezTo>
                    <a:pt x="590103" y="5053032"/>
                    <a:pt x="585344" y="5460498"/>
                    <a:pt x="579474" y="5460498"/>
                  </a:cubicBezTo>
                  <a:lnTo>
                    <a:pt x="0" y="5460498"/>
                  </a:lnTo>
                  <a:lnTo>
                    <a:pt x="0" y="5460498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9474" y="5"/>
                  </a:lnTo>
                  <a:cubicBezTo>
                    <a:pt x="585344" y="5"/>
                    <a:pt x="590103" y="407471"/>
                    <a:pt x="590103" y="910101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40871" rIns="40871" bIns="40872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err="1" smtClean="0">
                  <a:solidFill>
                    <a:srgbClr val="0070C0"/>
                  </a:solidFill>
                </a:rPr>
                <a:t>Thời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gian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thực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hành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quá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ít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( 20 – 25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phút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)</a:t>
              </a:r>
              <a:endParaRPr lang="en-US" sz="1900" kern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24000" y="3178273"/>
            <a:ext cx="6095999" cy="907852"/>
            <a:chOff x="1524000" y="3178273"/>
            <a:chExt cx="6095999" cy="907852"/>
          </a:xfrm>
        </p:grpSpPr>
        <p:sp>
          <p:nvSpPr>
            <p:cNvPr id="8" name="Freeform 7"/>
            <p:cNvSpPr/>
            <p:nvPr/>
          </p:nvSpPr>
          <p:spPr>
            <a:xfrm>
              <a:off x="1524000" y="3178273"/>
              <a:ext cx="635497" cy="907852"/>
            </a:xfrm>
            <a:custGeom>
              <a:avLst/>
              <a:gdLst>
                <a:gd name="connsiteX0" fmla="*/ 0 w 907851"/>
                <a:gd name="connsiteY0" fmla="*/ 0 h 635496"/>
                <a:gd name="connsiteX1" fmla="*/ 590103 w 907851"/>
                <a:gd name="connsiteY1" fmla="*/ 0 h 635496"/>
                <a:gd name="connsiteX2" fmla="*/ 907851 w 907851"/>
                <a:gd name="connsiteY2" fmla="*/ 317748 h 635496"/>
                <a:gd name="connsiteX3" fmla="*/ 590103 w 907851"/>
                <a:gd name="connsiteY3" fmla="*/ 635496 h 635496"/>
                <a:gd name="connsiteX4" fmla="*/ 0 w 907851"/>
                <a:gd name="connsiteY4" fmla="*/ 635496 h 635496"/>
                <a:gd name="connsiteX5" fmla="*/ 317748 w 907851"/>
                <a:gd name="connsiteY5" fmla="*/ 317748 h 635496"/>
                <a:gd name="connsiteX6" fmla="*/ 0 w 907851"/>
                <a:gd name="connsiteY6" fmla="*/ 0 h 63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851" h="635496">
                  <a:moveTo>
                    <a:pt x="907850" y="0"/>
                  </a:moveTo>
                  <a:lnTo>
                    <a:pt x="907850" y="413072"/>
                  </a:lnTo>
                  <a:lnTo>
                    <a:pt x="453926" y="635496"/>
                  </a:lnTo>
                  <a:lnTo>
                    <a:pt x="1" y="413072"/>
                  </a:lnTo>
                  <a:lnTo>
                    <a:pt x="1" y="0"/>
                  </a:lnTo>
                  <a:lnTo>
                    <a:pt x="453926" y="222424"/>
                  </a:lnTo>
                  <a:lnTo>
                    <a:pt x="90785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329178" rIns="11430" bIns="32917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3</a:t>
              </a:r>
              <a:endParaRPr lang="en-US" sz="18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2159496" y="3178275"/>
              <a:ext cx="5460503" cy="590104"/>
            </a:xfrm>
            <a:custGeom>
              <a:avLst/>
              <a:gdLst>
                <a:gd name="connsiteX0" fmla="*/ 98352 w 590103"/>
                <a:gd name="connsiteY0" fmla="*/ 0 h 5460503"/>
                <a:gd name="connsiteX1" fmla="*/ 491751 w 590103"/>
                <a:gd name="connsiteY1" fmla="*/ 0 h 5460503"/>
                <a:gd name="connsiteX2" fmla="*/ 590103 w 590103"/>
                <a:gd name="connsiteY2" fmla="*/ 98352 h 5460503"/>
                <a:gd name="connsiteX3" fmla="*/ 590103 w 590103"/>
                <a:gd name="connsiteY3" fmla="*/ 5460503 h 5460503"/>
                <a:gd name="connsiteX4" fmla="*/ 590103 w 590103"/>
                <a:gd name="connsiteY4" fmla="*/ 5460503 h 5460503"/>
                <a:gd name="connsiteX5" fmla="*/ 0 w 590103"/>
                <a:gd name="connsiteY5" fmla="*/ 5460503 h 5460503"/>
                <a:gd name="connsiteX6" fmla="*/ 0 w 590103"/>
                <a:gd name="connsiteY6" fmla="*/ 5460503 h 5460503"/>
                <a:gd name="connsiteX7" fmla="*/ 0 w 590103"/>
                <a:gd name="connsiteY7" fmla="*/ 98352 h 5460503"/>
                <a:gd name="connsiteX8" fmla="*/ 98352 w 590103"/>
                <a:gd name="connsiteY8" fmla="*/ 0 h 546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103" h="5460503">
                  <a:moveTo>
                    <a:pt x="590103" y="910101"/>
                  </a:moveTo>
                  <a:lnTo>
                    <a:pt x="590103" y="4550402"/>
                  </a:lnTo>
                  <a:cubicBezTo>
                    <a:pt x="590103" y="5053032"/>
                    <a:pt x="585344" y="5460498"/>
                    <a:pt x="579474" y="5460498"/>
                  </a:cubicBezTo>
                  <a:lnTo>
                    <a:pt x="0" y="5460498"/>
                  </a:lnTo>
                  <a:lnTo>
                    <a:pt x="0" y="5460498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9474" y="5"/>
                  </a:lnTo>
                  <a:cubicBezTo>
                    <a:pt x="585344" y="5"/>
                    <a:pt x="590103" y="407471"/>
                    <a:pt x="590103" y="910101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40871" rIns="40871" bIns="40872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err="1" smtClean="0">
                  <a:solidFill>
                    <a:srgbClr val="0070C0"/>
                  </a:solidFill>
                </a:rPr>
                <a:t>Khó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cho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ra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sản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phẩm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có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chất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lượng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cao</a:t>
              </a:r>
              <a:endParaRPr lang="en-US" sz="1900" kern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24000" y="3966460"/>
            <a:ext cx="6095999" cy="907852"/>
            <a:chOff x="1524000" y="3966460"/>
            <a:chExt cx="6095999" cy="907852"/>
          </a:xfrm>
        </p:grpSpPr>
        <p:sp>
          <p:nvSpPr>
            <p:cNvPr id="10" name="Freeform 9"/>
            <p:cNvSpPr/>
            <p:nvPr/>
          </p:nvSpPr>
          <p:spPr>
            <a:xfrm>
              <a:off x="1524000" y="3966460"/>
              <a:ext cx="635497" cy="907852"/>
            </a:xfrm>
            <a:custGeom>
              <a:avLst/>
              <a:gdLst>
                <a:gd name="connsiteX0" fmla="*/ 0 w 907851"/>
                <a:gd name="connsiteY0" fmla="*/ 0 h 635496"/>
                <a:gd name="connsiteX1" fmla="*/ 590103 w 907851"/>
                <a:gd name="connsiteY1" fmla="*/ 0 h 635496"/>
                <a:gd name="connsiteX2" fmla="*/ 907851 w 907851"/>
                <a:gd name="connsiteY2" fmla="*/ 317748 h 635496"/>
                <a:gd name="connsiteX3" fmla="*/ 590103 w 907851"/>
                <a:gd name="connsiteY3" fmla="*/ 635496 h 635496"/>
                <a:gd name="connsiteX4" fmla="*/ 0 w 907851"/>
                <a:gd name="connsiteY4" fmla="*/ 635496 h 635496"/>
                <a:gd name="connsiteX5" fmla="*/ 317748 w 907851"/>
                <a:gd name="connsiteY5" fmla="*/ 317748 h 635496"/>
                <a:gd name="connsiteX6" fmla="*/ 0 w 907851"/>
                <a:gd name="connsiteY6" fmla="*/ 0 h 63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851" h="635496">
                  <a:moveTo>
                    <a:pt x="907850" y="0"/>
                  </a:moveTo>
                  <a:lnTo>
                    <a:pt x="907850" y="413072"/>
                  </a:lnTo>
                  <a:lnTo>
                    <a:pt x="453926" y="635496"/>
                  </a:lnTo>
                  <a:lnTo>
                    <a:pt x="1" y="413072"/>
                  </a:lnTo>
                  <a:lnTo>
                    <a:pt x="1" y="0"/>
                  </a:lnTo>
                  <a:lnTo>
                    <a:pt x="453926" y="222424"/>
                  </a:lnTo>
                  <a:lnTo>
                    <a:pt x="90785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329178" rIns="11430" bIns="32917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4</a:t>
              </a:r>
              <a:endParaRPr lang="en-US" sz="18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59496" y="3966461"/>
              <a:ext cx="5460503" cy="590104"/>
            </a:xfrm>
            <a:custGeom>
              <a:avLst/>
              <a:gdLst>
                <a:gd name="connsiteX0" fmla="*/ 98352 w 590103"/>
                <a:gd name="connsiteY0" fmla="*/ 0 h 5460503"/>
                <a:gd name="connsiteX1" fmla="*/ 491751 w 590103"/>
                <a:gd name="connsiteY1" fmla="*/ 0 h 5460503"/>
                <a:gd name="connsiteX2" fmla="*/ 590103 w 590103"/>
                <a:gd name="connsiteY2" fmla="*/ 98352 h 5460503"/>
                <a:gd name="connsiteX3" fmla="*/ 590103 w 590103"/>
                <a:gd name="connsiteY3" fmla="*/ 5460503 h 5460503"/>
                <a:gd name="connsiteX4" fmla="*/ 590103 w 590103"/>
                <a:gd name="connsiteY4" fmla="*/ 5460503 h 5460503"/>
                <a:gd name="connsiteX5" fmla="*/ 0 w 590103"/>
                <a:gd name="connsiteY5" fmla="*/ 5460503 h 5460503"/>
                <a:gd name="connsiteX6" fmla="*/ 0 w 590103"/>
                <a:gd name="connsiteY6" fmla="*/ 5460503 h 5460503"/>
                <a:gd name="connsiteX7" fmla="*/ 0 w 590103"/>
                <a:gd name="connsiteY7" fmla="*/ 98352 h 5460503"/>
                <a:gd name="connsiteX8" fmla="*/ 98352 w 590103"/>
                <a:gd name="connsiteY8" fmla="*/ 0 h 546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103" h="5460503">
                  <a:moveTo>
                    <a:pt x="590103" y="910101"/>
                  </a:moveTo>
                  <a:lnTo>
                    <a:pt x="590103" y="4550402"/>
                  </a:lnTo>
                  <a:cubicBezTo>
                    <a:pt x="590103" y="5053032"/>
                    <a:pt x="585344" y="5460498"/>
                    <a:pt x="579474" y="5460498"/>
                  </a:cubicBezTo>
                  <a:lnTo>
                    <a:pt x="0" y="5460498"/>
                  </a:lnTo>
                  <a:lnTo>
                    <a:pt x="0" y="5460498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9474" y="5"/>
                  </a:lnTo>
                  <a:cubicBezTo>
                    <a:pt x="585344" y="5"/>
                    <a:pt x="590103" y="407471"/>
                    <a:pt x="590103" y="910101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40871" rIns="40871" bIns="40872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err="1" smtClean="0">
                  <a:solidFill>
                    <a:srgbClr val="0070C0"/>
                  </a:solidFill>
                </a:rPr>
                <a:t>Các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bài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học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rời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rạc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,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thiếu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liên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kết</a:t>
              </a:r>
              <a:endParaRPr lang="en-US" sz="1900" kern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24000" y="4754647"/>
            <a:ext cx="6095999" cy="907852"/>
            <a:chOff x="1524000" y="4754647"/>
            <a:chExt cx="6095999" cy="907852"/>
          </a:xfrm>
        </p:grpSpPr>
        <p:sp>
          <p:nvSpPr>
            <p:cNvPr id="12" name="Freeform 11"/>
            <p:cNvSpPr/>
            <p:nvPr/>
          </p:nvSpPr>
          <p:spPr>
            <a:xfrm>
              <a:off x="1524000" y="4754647"/>
              <a:ext cx="635497" cy="907852"/>
            </a:xfrm>
            <a:custGeom>
              <a:avLst/>
              <a:gdLst>
                <a:gd name="connsiteX0" fmla="*/ 0 w 907851"/>
                <a:gd name="connsiteY0" fmla="*/ 0 h 635496"/>
                <a:gd name="connsiteX1" fmla="*/ 590103 w 907851"/>
                <a:gd name="connsiteY1" fmla="*/ 0 h 635496"/>
                <a:gd name="connsiteX2" fmla="*/ 907851 w 907851"/>
                <a:gd name="connsiteY2" fmla="*/ 317748 h 635496"/>
                <a:gd name="connsiteX3" fmla="*/ 590103 w 907851"/>
                <a:gd name="connsiteY3" fmla="*/ 635496 h 635496"/>
                <a:gd name="connsiteX4" fmla="*/ 0 w 907851"/>
                <a:gd name="connsiteY4" fmla="*/ 635496 h 635496"/>
                <a:gd name="connsiteX5" fmla="*/ 317748 w 907851"/>
                <a:gd name="connsiteY5" fmla="*/ 317748 h 635496"/>
                <a:gd name="connsiteX6" fmla="*/ 0 w 907851"/>
                <a:gd name="connsiteY6" fmla="*/ 0 h 63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851" h="635496">
                  <a:moveTo>
                    <a:pt x="907850" y="0"/>
                  </a:moveTo>
                  <a:lnTo>
                    <a:pt x="907850" y="413072"/>
                  </a:lnTo>
                  <a:lnTo>
                    <a:pt x="453926" y="635496"/>
                  </a:lnTo>
                  <a:lnTo>
                    <a:pt x="1" y="413072"/>
                  </a:lnTo>
                  <a:lnTo>
                    <a:pt x="1" y="0"/>
                  </a:lnTo>
                  <a:lnTo>
                    <a:pt x="453926" y="222424"/>
                  </a:lnTo>
                  <a:lnTo>
                    <a:pt x="90785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329178" rIns="11430" bIns="32917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5</a:t>
              </a:r>
              <a:endParaRPr lang="en-US" sz="18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159496" y="4754647"/>
              <a:ext cx="5460503" cy="590104"/>
            </a:xfrm>
            <a:custGeom>
              <a:avLst/>
              <a:gdLst>
                <a:gd name="connsiteX0" fmla="*/ 98352 w 590103"/>
                <a:gd name="connsiteY0" fmla="*/ 0 h 5460503"/>
                <a:gd name="connsiteX1" fmla="*/ 491751 w 590103"/>
                <a:gd name="connsiteY1" fmla="*/ 0 h 5460503"/>
                <a:gd name="connsiteX2" fmla="*/ 590103 w 590103"/>
                <a:gd name="connsiteY2" fmla="*/ 98352 h 5460503"/>
                <a:gd name="connsiteX3" fmla="*/ 590103 w 590103"/>
                <a:gd name="connsiteY3" fmla="*/ 5460503 h 5460503"/>
                <a:gd name="connsiteX4" fmla="*/ 590103 w 590103"/>
                <a:gd name="connsiteY4" fmla="*/ 5460503 h 5460503"/>
                <a:gd name="connsiteX5" fmla="*/ 0 w 590103"/>
                <a:gd name="connsiteY5" fmla="*/ 5460503 h 5460503"/>
                <a:gd name="connsiteX6" fmla="*/ 0 w 590103"/>
                <a:gd name="connsiteY6" fmla="*/ 5460503 h 5460503"/>
                <a:gd name="connsiteX7" fmla="*/ 0 w 590103"/>
                <a:gd name="connsiteY7" fmla="*/ 98352 h 5460503"/>
                <a:gd name="connsiteX8" fmla="*/ 98352 w 590103"/>
                <a:gd name="connsiteY8" fmla="*/ 0 h 546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103" h="5460503">
                  <a:moveTo>
                    <a:pt x="590103" y="910101"/>
                  </a:moveTo>
                  <a:lnTo>
                    <a:pt x="590103" y="4550402"/>
                  </a:lnTo>
                  <a:cubicBezTo>
                    <a:pt x="590103" y="5053032"/>
                    <a:pt x="585344" y="5460498"/>
                    <a:pt x="579474" y="5460498"/>
                  </a:cubicBezTo>
                  <a:lnTo>
                    <a:pt x="0" y="5460498"/>
                  </a:lnTo>
                  <a:lnTo>
                    <a:pt x="0" y="5460498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9474" y="5"/>
                  </a:lnTo>
                  <a:cubicBezTo>
                    <a:pt x="585344" y="5"/>
                    <a:pt x="590103" y="407471"/>
                    <a:pt x="590103" y="910101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40871" rIns="40871" bIns="40872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err="1" smtClean="0">
                  <a:solidFill>
                    <a:srgbClr val="0070C0"/>
                  </a:solidFill>
                </a:rPr>
                <a:t>Quá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ít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thời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gian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cho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dirty="0" err="1" smtClean="0">
                  <a:solidFill>
                    <a:srgbClr val="0070C0"/>
                  </a:solidFill>
                </a:rPr>
                <a:t>việc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lồng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ghép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,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tích</a:t>
              </a:r>
              <a:r>
                <a:rPr lang="en-US" sz="19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1900" kern="1200" dirty="0" err="1" smtClean="0">
                  <a:solidFill>
                    <a:srgbClr val="0070C0"/>
                  </a:solidFill>
                </a:rPr>
                <a:t>hợp</a:t>
              </a:r>
              <a:endParaRPr lang="en-US" sz="1900" kern="1200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6857" y="-79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4" y="558403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973331" y="285016"/>
            <a:ext cx="7924800" cy="989747"/>
            <a:chOff x="973331" y="1990"/>
            <a:chExt cx="7924800" cy="989747"/>
          </a:xfrm>
        </p:grpSpPr>
        <p:sp>
          <p:nvSpPr>
            <p:cNvPr id="10" name="AutoShape 17" descr="Pink tissue paper"/>
            <p:cNvSpPr>
              <a:spLocks noChangeArrowheads="1"/>
            </p:cNvSpPr>
            <p:nvPr/>
          </p:nvSpPr>
          <p:spPr bwMode="auto">
            <a:xfrm>
              <a:off x="973331" y="1990"/>
              <a:ext cx="7924800" cy="9715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828800" y="77337"/>
              <a:ext cx="6019800" cy="9144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solidFill>
                    <a:srgbClr val="FF33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SÁCH LUYỆN TẬP MĨ THUẬT</a:t>
              </a:r>
              <a:endParaRPr lang="en-US" sz="3600" b="1" kern="10" dirty="0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42624"/>
            <a:ext cx="3352800" cy="47917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31" name="Group 30"/>
          <p:cNvGrpSpPr/>
          <p:nvPr/>
        </p:nvGrpSpPr>
        <p:grpSpPr>
          <a:xfrm>
            <a:off x="3810138" y="1457326"/>
            <a:ext cx="3227006" cy="544690"/>
            <a:chOff x="2565619" y="1317762"/>
            <a:chExt cx="4026705" cy="645519"/>
          </a:xfrm>
        </p:grpSpPr>
        <p:sp>
          <p:nvSpPr>
            <p:cNvPr id="35" name="AutoShape 27"/>
            <p:cNvSpPr>
              <a:spLocks noChangeArrowheads="1"/>
            </p:cNvSpPr>
            <p:nvPr/>
          </p:nvSpPr>
          <p:spPr bwMode="gray">
            <a:xfrm>
              <a:off x="2598818" y="1317762"/>
              <a:ext cx="3894932" cy="645519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565619" y="1446175"/>
              <a:ext cx="4026705" cy="4770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5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TÊN CHỦ ĐỀ</a:t>
              </a:r>
              <a:endParaRPr lang="en-US" sz="25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7193" name="Group 7192"/>
          <p:cNvGrpSpPr/>
          <p:nvPr/>
        </p:nvGrpSpPr>
        <p:grpSpPr>
          <a:xfrm>
            <a:off x="3865177" y="1813661"/>
            <a:ext cx="5189638" cy="1923787"/>
            <a:chOff x="3865177" y="1813661"/>
            <a:chExt cx="5189638" cy="1923787"/>
          </a:xfrm>
        </p:grpSpPr>
        <p:sp>
          <p:nvSpPr>
            <p:cNvPr id="38" name="AutoShape 27"/>
            <p:cNvSpPr>
              <a:spLocks noChangeArrowheads="1"/>
            </p:cNvSpPr>
            <p:nvPr/>
          </p:nvSpPr>
          <p:spPr bwMode="gray">
            <a:xfrm>
              <a:off x="7355454" y="3275238"/>
              <a:ext cx="1667857" cy="46221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grpSp>
          <p:nvGrpSpPr>
            <p:cNvPr id="7189" name="Group 7188"/>
            <p:cNvGrpSpPr/>
            <p:nvPr/>
          </p:nvGrpSpPr>
          <p:grpSpPr>
            <a:xfrm>
              <a:off x="3865177" y="1813661"/>
              <a:ext cx="5189638" cy="1896980"/>
              <a:chOff x="3865177" y="1813661"/>
              <a:chExt cx="5189638" cy="1896980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>
                <a:off x="7060337" y="2927859"/>
                <a:ext cx="295117" cy="59811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grpSp>
            <p:nvGrpSpPr>
              <p:cNvPr id="7182" name="Group 7181"/>
              <p:cNvGrpSpPr/>
              <p:nvPr/>
            </p:nvGrpSpPr>
            <p:grpSpPr>
              <a:xfrm>
                <a:off x="6986579" y="1813661"/>
                <a:ext cx="2068236" cy="941336"/>
                <a:chOff x="6999564" y="2490354"/>
                <a:chExt cx="2068236" cy="941336"/>
              </a:xfrm>
            </p:grpSpPr>
            <p:cxnSp>
              <p:nvCxnSpPr>
                <p:cNvPr id="39" name="Straight Arrow Connector 38"/>
                <p:cNvCxnSpPr/>
                <p:nvPr/>
              </p:nvCxnSpPr>
              <p:spPr>
                <a:xfrm flipV="1">
                  <a:off x="6999564" y="2800146"/>
                  <a:ext cx="344376" cy="63154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45" name="AutoShape 27"/>
                <p:cNvSpPr>
                  <a:spLocks noChangeArrowheads="1"/>
                </p:cNvSpPr>
                <p:nvPr/>
              </p:nvSpPr>
              <p:spPr bwMode="gray">
                <a:xfrm>
                  <a:off x="7298488" y="2490354"/>
                  <a:ext cx="1769312" cy="4814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B050"/>
                </a:solidFill>
                <a:ln w="28575" algn="ctr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/>
                  <a:endParaRPr lang="en-US" sz="4400" b="1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7426847" y="2546411"/>
                  <a:ext cx="1512595" cy="36933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b="1" dirty="0" smtClean="0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KIẾN THỨC</a:t>
                  </a:r>
                  <a:endParaRPr lang="en-US" b="1" cap="none" spc="0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7183" name="Group 7182"/>
              <p:cNvGrpSpPr/>
              <p:nvPr/>
            </p:nvGrpSpPr>
            <p:grpSpPr>
              <a:xfrm>
                <a:off x="7044631" y="2516076"/>
                <a:ext cx="1994478" cy="477841"/>
                <a:chOff x="7073322" y="3332159"/>
                <a:chExt cx="1994478" cy="477841"/>
              </a:xfrm>
            </p:grpSpPr>
            <p:sp>
              <p:nvSpPr>
                <p:cNvPr id="37" name="AutoShape 27"/>
                <p:cNvSpPr>
                  <a:spLocks noChangeArrowheads="1"/>
                </p:cNvSpPr>
                <p:nvPr/>
              </p:nvSpPr>
              <p:spPr bwMode="gray">
                <a:xfrm>
                  <a:off x="7352810" y="3332159"/>
                  <a:ext cx="1714990" cy="4778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B050"/>
                </a:solidFill>
                <a:ln w="28575" algn="ctr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/>
                  <a:endParaRPr lang="en-US" sz="4400" b="1"/>
                </a:p>
              </p:txBody>
            </p:sp>
            <p:cxnSp>
              <p:nvCxnSpPr>
                <p:cNvPr id="58" name="Straight Arrow Connector 57"/>
                <p:cNvCxnSpPr>
                  <a:endCxn id="37" idx="1"/>
                </p:cNvCxnSpPr>
                <p:nvPr/>
              </p:nvCxnSpPr>
              <p:spPr>
                <a:xfrm flipV="1">
                  <a:off x="7073322" y="3571080"/>
                  <a:ext cx="279488" cy="29143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65" name="Rectangle 64"/>
                <p:cNvSpPr/>
                <p:nvPr/>
              </p:nvSpPr>
              <p:spPr>
                <a:xfrm>
                  <a:off x="7627293" y="3386413"/>
                  <a:ext cx="1191353" cy="36933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b="1" cap="none" spc="0" dirty="0" smtClean="0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KĨ NĂNG</a:t>
                  </a:r>
                  <a:endParaRPr lang="en-US" b="1" cap="none" spc="0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7188" name="Group 7187"/>
              <p:cNvGrpSpPr/>
              <p:nvPr/>
            </p:nvGrpSpPr>
            <p:grpSpPr>
              <a:xfrm>
                <a:off x="3865177" y="2429850"/>
                <a:ext cx="3208145" cy="958215"/>
                <a:chOff x="3865177" y="2429850"/>
                <a:chExt cx="3208145" cy="958215"/>
              </a:xfrm>
            </p:grpSpPr>
            <p:sp>
              <p:nvSpPr>
                <p:cNvPr id="20" name="AutoShape 27"/>
                <p:cNvSpPr>
                  <a:spLocks noChangeArrowheads="1"/>
                </p:cNvSpPr>
                <p:nvPr/>
              </p:nvSpPr>
              <p:spPr bwMode="gray">
                <a:xfrm>
                  <a:off x="3865177" y="2429850"/>
                  <a:ext cx="3195160" cy="95821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B050"/>
                </a:solidFill>
                <a:ln w="28575" algn="ctr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/>
                  <a:endParaRPr lang="en-US" sz="4400" b="1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3913483" y="2554885"/>
                  <a:ext cx="3159839" cy="70814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2500" b="1" dirty="0" smtClean="0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YÊU CẦU CẦN ĐẠT</a:t>
                  </a:r>
                  <a:endParaRPr lang="en-US" sz="2500" b="1" cap="none" spc="0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48" name="Rectangle 47"/>
              <p:cNvSpPr/>
              <p:nvPr/>
            </p:nvSpPr>
            <p:spPr>
              <a:xfrm>
                <a:off x="7578710" y="3341309"/>
                <a:ext cx="1178529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THÁI ĐỘ</a:t>
                </a:r>
                <a:endParaRPr lang="en-US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7191" name="Group 7190"/>
          <p:cNvGrpSpPr/>
          <p:nvPr/>
        </p:nvGrpSpPr>
        <p:grpSpPr>
          <a:xfrm>
            <a:off x="3895628" y="3880553"/>
            <a:ext cx="5189640" cy="1831298"/>
            <a:chOff x="3895628" y="3880553"/>
            <a:chExt cx="5189640" cy="1831298"/>
          </a:xfrm>
        </p:grpSpPr>
        <p:cxnSp>
          <p:nvCxnSpPr>
            <p:cNvPr id="26" name="Straight Arrow Connector 25"/>
            <p:cNvCxnSpPr>
              <a:stCxn id="33" idx="3"/>
              <a:endCxn id="29" idx="1"/>
            </p:cNvCxnSpPr>
            <p:nvPr/>
          </p:nvCxnSpPr>
          <p:spPr>
            <a:xfrm>
              <a:off x="7090790" y="4562444"/>
              <a:ext cx="215078" cy="24652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7190" name="Group 7189"/>
            <p:cNvGrpSpPr/>
            <p:nvPr/>
          </p:nvGrpSpPr>
          <p:grpSpPr>
            <a:xfrm>
              <a:off x="3895628" y="3880553"/>
              <a:ext cx="5189640" cy="1831298"/>
              <a:chOff x="3895628" y="3880553"/>
              <a:chExt cx="5189640" cy="1831298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3895628" y="4105213"/>
                <a:ext cx="3195162" cy="914462"/>
                <a:chOff x="3870145" y="3858106"/>
                <a:chExt cx="4120054" cy="533400"/>
              </a:xfrm>
            </p:grpSpPr>
            <p:sp>
              <p:nvSpPr>
                <p:cNvPr id="33" name="AutoShape 27"/>
                <p:cNvSpPr>
                  <a:spLocks noChangeArrowheads="1"/>
                </p:cNvSpPr>
                <p:nvPr/>
              </p:nvSpPr>
              <p:spPr bwMode="gray">
                <a:xfrm>
                  <a:off x="3870145" y="3858106"/>
                  <a:ext cx="4120054" cy="5334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B050"/>
                </a:solidFill>
                <a:ln w="28575" algn="ctr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/>
                  <a:endParaRPr lang="en-US" sz="4400" b="1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3894495" y="3931603"/>
                  <a:ext cx="4011834" cy="26031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2300" b="1" cap="none" spc="0" dirty="0" smtClean="0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CHUẨN BỊ TỔ CHỨC</a:t>
                  </a:r>
                  <a:endParaRPr lang="en-US" sz="2300" b="1" cap="none" spc="0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7258165" y="3880553"/>
                <a:ext cx="1762181" cy="1212943"/>
                <a:chOff x="7014438" y="2354480"/>
                <a:chExt cx="1762181" cy="468456"/>
              </a:xfrm>
            </p:grpSpPr>
            <p:sp>
              <p:nvSpPr>
                <p:cNvPr id="27" name="AutoShape 27"/>
                <p:cNvSpPr>
                  <a:spLocks noChangeArrowheads="1"/>
                </p:cNvSpPr>
                <p:nvPr/>
              </p:nvSpPr>
              <p:spPr bwMode="gray">
                <a:xfrm>
                  <a:off x="7014438" y="2354480"/>
                  <a:ext cx="1714478" cy="1915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B050"/>
                </a:solidFill>
                <a:ln w="28575" algn="ctr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/>
                  <a:endParaRPr lang="en-US" sz="4400" b="1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7252755" y="2382448"/>
                  <a:ext cx="1237839" cy="12481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1500" b="1" cap="none" spc="0" dirty="0" smtClean="0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THỜI GIAN</a:t>
                  </a:r>
                  <a:endParaRPr lang="en-US" sz="1500" b="1" cap="none" spc="0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" name="AutoShape 27"/>
                <p:cNvSpPr>
                  <a:spLocks noChangeArrowheads="1"/>
                </p:cNvSpPr>
                <p:nvPr/>
              </p:nvSpPr>
              <p:spPr bwMode="gray">
                <a:xfrm>
                  <a:off x="7062141" y="2618064"/>
                  <a:ext cx="1714478" cy="18996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B050"/>
                </a:solidFill>
                <a:ln w="28575" algn="ctr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/>
                  <a:endParaRPr lang="en-US" sz="4400" b="1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7293105" y="2608974"/>
                  <a:ext cx="1129732" cy="21396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1500" b="1" dirty="0" smtClean="0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ĐỒ DÙNG</a:t>
                  </a:r>
                </a:p>
                <a:p>
                  <a:pPr algn="ctr"/>
                  <a:r>
                    <a:rPr lang="en-US" sz="1500" b="1" dirty="0" smtClean="0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 DẠY HỌC</a:t>
                  </a:r>
                  <a:endParaRPr lang="en-US" sz="15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endParaRPr>
                </a:p>
              </p:txBody>
            </p:sp>
          </p:grpSp>
          <p:cxnSp>
            <p:nvCxnSpPr>
              <p:cNvPr id="25" name="Straight Arrow Connector 24"/>
              <p:cNvCxnSpPr>
                <a:endCxn id="27" idx="1"/>
              </p:cNvCxnSpPr>
              <p:nvPr/>
            </p:nvCxnSpPr>
            <p:spPr>
              <a:xfrm flipV="1">
                <a:off x="7048284" y="4128528"/>
                <a:ext cx="209881" cy="43631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grpSp>
            <p:nvGrpSpPr>
              <p:cNvPr id="69" name="Group 68"/>
              <p:cNvGrpSpPr/>
              <p:nvPr/>
            </p:nvGrpSpPr>
            <p:grpSpPr>
              <a:xfrm>
                <a:off x="7090790" y="4562444"/>
                <a:ext cx="1994478" cy="1149407"/>
                <a:chOff x="7073322" y="2678055"/>
                <a:chExt cx="1994478" cy="1149407"/>
              </a:xfrm>
            </p:grpSpPr>
            <p:sp>
              <p:nvSpPr>
                <p:cNvPr id="70" name="AutoShape 27"/>
                <p:cNvSpPr>
                  <a:spLocks noChangeArrowheads="1"/>
                </p:cNvSpPr>
                <p:nvPr/>
              </p:nvSpPr>
              <p:spPr bwMode="gray">
                <a:xfrm>
                  <a:off x="7352810" y="3332159"/>
                  <a:ext cx="1714990" cy="4778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B050"/>
                </a:solidFill>
                <a:ln w="28575" algn="ctr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/>
                  <a:endParaRPr lang="en-US" sz="4400" b="1"/>
                </a:p>
              </p:txBody>
            </p:sp>
            <p:cxnSp>
              <p:nvCxnSpPr>
                <p:cNvPr id="71" name="Straight Arrow Connector 70"/>
                <p:cNvCxnSpPr>
                  <a:stCxn id="33" idx="3"/>
                  <a:endCxn id="70" idx="1"/>
                </p:cNvCxnSpPr>
                <p:nvPr/>
              </p:nvCxnSpPr>
              <p:spPr>
                <a:xfrm>
                  <a:off x="7073322" y="2678055"/>
                  <a:ext cx="279488" cy="89302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sp>
              <p:nvSpPr>
                <p:cNvPr id="72" name="Rectangle 71"/>
                <p:cNvSpPr/>
                <p:nvPr/>
              </p:nvSpPr>
              <p:spPr>
                <a:xfrm>
                  <a:off x="7566512" y="3273464"/>
                  <a:ext cx="1312924" cy="553998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1500" b="1" cap="none" spc="0" dirty="0" smtClean="0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HÌNH THỨC</a:t>
                  </a:r>
                </a:p>
                <a:p>
                  <a:pPr algn="ctr"/>
                  <a:r>
                    <a:rPr lang="en-US" sz="1500" b="1" cap="none" spc="0" dirty="0" smtClean="0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 TỔ CHỨC</a:t>
                  </a:r>
                  <a:endParaRPr lang="en-US" sz="1500" b="1" cap="none" spc="0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7192" name="Group 7191"/>
          <p:cNvGrpSpPr/>
          <p:nvPr/>
        </p:nvGrpSpPr>
        <p:grpSpPr>
          <a:xfrm>
            <a:off x="4013083" y="5105400"/>
            <a:ext cx="3149717" cy="698489"/>
            <a:chOff x="4013083" y="5105400"/>
            <a:chExt cx="3149717" cy="698489"/>
          </a:xfrm>
        </p:grpSpPr>
        <p:sp>
          <p:nvSpPr>
            <p:cNvPr id="74" name="AutoShape 27"/>
            <p:cNvSpPr>
              <a:spLocks noChangeArrowheads="1"/>
            </p:cNvSpPr>
            <p:nvPr/>
          </p:nvSpPr>
          <p:spPr bwMode="gray">
            <a:xfrm>
              <a:off x="4013083" y="5105400"/>
              <a:ext cx="3149717" cy="698489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383817" y="5105400"/>
              <a:ext cx="236680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CÁC HOẠT ĐỘNG</a:t>
              </a:r>
            </a:p>
            <a:p>
              <a:pPr algn="ctr"/>
              <a:r>
                <a:rPr lang="en-US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DẠY HỌC CHỦ YẾU</a:t>
              </a:r>
              <a:endPara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318982" y="5867400"/>
            <a:ext cx="6858000" cy="908436"/>
            <a:chOff x="2598818" y="695077"/>
            <a:chExt cx="4026705" cy="908436"/>
          </a:xfrm>
        </p:grpSpPr>
        <p:sp>
          <p:nvSpPr>
            <p:cNvPr id="79" name="AutoShape 27"/>
            <p:cNvSpPr>
              <a:spLocks noChangeArrowheads="1"/>
            </p:cNvSpPr>
            <p:nvPr/>
          </p:nvSpPr>
          <p:spPr bwMode="gray">
            <a:xfrm>
              <a:off x="3608499" y="695077"/>
              <a:ext cx="1816951" cy="908436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598818" y="771277"/>
              <a:ext cx="4026705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RÚT KINH NGHIỆM </a:t>
              </a:r>
            </a:p>
            <a:p>
              <a:pPr algn="ctr"/>
              <a:r>
                <a:rPr lang="en-US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VÀ ĐIỀN CHỈNH BỔ SUNG</a:t>
              </a:r>
              <a:endPara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93640" y="124892"/>
            <a:ext cx="3282387" cy="964250"/>
            <a:chOff x="2496514" y="1123415"/>
            <a:chExt cx="4095810" cy="649585"/>
          </a:xfrm>
        </p:grpSpPr>
        <p:sp>
          <p:nvSpPr>
            <p:cNvPr id="6" name="AutoShape 27"/>
            <p:cNvSpPr>
              <a:spLocks noChangeArrowheads="1"/>
            </p:cNvSpPr>
            <p:nvPr/>
          </p:nvSpPr>
          <p:spPr bwMode="gray">
            <a:xfrm>
              <a:off x="2496514" y="1123415"/>
              <a:ext cx="3894932" cy="645519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65619" y="1295946"/>
              <a:ext cx="4026705" cy="4770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5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TÊN CHỦ ĐỀ</a:t>
              </a:r>
              <a:endParaRPr lang="en-US" sz="25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24957" y="4339859"/>
            <a:ext cx="2752691" cy="926223"/>
            <a:chOff x="3870145" y="3858106"/>
            <a:chExt cx="4120054" cy="540260"/>
          </a:xfrm>
        </p:grpSpPr>
        <p:sp>
          <p:nvSpPr>
            <p:cNvPr id="9" name="AutoShape 27"/>
            <p:cNvSpPr>
              <a:spLocks noChangeArrowheads="1"/>
            </p:cNvSpPr>
            <p:nvPr/>
          </p:nvSpPr>
          <p:spPr bwMode="gray">
            <a:xfrm>
              <a:off x="3870145" y="3858106"/>
              <a:ext cx="4120054" cy="53340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94495" y="3931603"/>
              <a:ext cx="3555862" cy="4667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3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CHUẨN BỊ TỔ CHỨC</a:t>
              </a:r>
              <a:endParaRPr lang="en-US" sz="23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96"/>
          <p:cNvGrpSpPr/>
          <p:nvPr/>
        </p:nvGrpSpPr>
        <p:grpSpPr>
          <a:xfrm>
            <a:off x="149021" y="1924800"/>
            <a:ext cx="2752691" cy="958215"/>
            <a:chOff x="149021" y="1924800"/>
            <a:chExt cx="2752691" cy="958215"/>
          </a:xfrm>
        </p:grpSpPr>
        <p:sp>
          <p:nvSpPr>
            <p:cNvPr id="4" name="AutoShape 27"/>
            <p:cNvSpPr>
              <a:spLocks noChangeArrowheads="1"/>
            </p:cNvSpPr>
            <p:nvPr/>
          </p:nvSpPr>
          <p:spPr bwMode="gray">
            <a:xfrm>
              <a:off x="149021" y="1924800"/>
              <a:ext cx="2752691" cy="958215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8956" y="2203852"/>
              <a:ext cx="257955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YÊU CẦU CẦN ĐẠT</a:t>
              </a:r>
              <a:endParaRPr lang="en-US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99"/>
          <p:cNvGrpSpPr/>
          <p:nvPr/>
        </p:nvGrpSpPr>
        <p:grpSpPr>
          <a:xfrm>
            <a:off x="2777648" y="3962397"/>
            <a:ext cx="2213938" cy="834693"/>
            <a:chOff x="2777648" y="3962397"/>
            <a:chExt cx="2213938" cy="834693"/>
          </a:xfrm>
        </p:grpSpPr>
        <p:sp>
          <p:nvSpPr>
            <p:cNvPr id="13" name="AutoShape 27"/>
            <p:cNvSpPr>
              <a:spLocks noChangeArrowheads="1"/>
            </p:cNvSpPr>
            <p:nvPr/>
          </p:nvSpPr>
          <p:spPr bwMode="gray">
            <a:xfrm>
              <a:off x="3277108" y="3962397"/>
              <a:ext cx="1714478" cy="648741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15425" y="4038601"/>
              <a:ext cx="1237838" cy="553998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5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THỜI GIAN</a:t>
              </a:r>
            </a:p>
            <a:p>
              <a:pPr algn="ctr"/>
              <a:r>
                <a:rPr lang="en-US" sz="15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TỔ CHỨC</a:t>
              </a:r>
              <a:endParaRPr lang="en-US" sz="15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17" name="Straight Arrow Connector 16"/>
            <p:cNvCxnSpPr>
              <a:stCxn id="9" idx="3"/>
              <a:endCxn id="13" idx="1"/>
            </p:cNvCxnSpPr>
            <p:nvPr/>
          </p:nvCxnSpPr>
          <p:spPr>
            <a:xfrm flipV="1">
              <a:off x="2777648" y="4286771"/>
              <a:ext cx="499460" cy="51031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2" name="Group 101"/>
          <p:cNvGrpSpPr/>
          <p:nvPr/>
        </p:nvGrpSpPr>
        <p:grpSpPr>
          <a:xfrm>
            <a:off x="2777648" y="4688999"/>
            <a:ext cx="2261641" cy="600547"/>
            <a:chOff x="2777648" y="4688999"/>
            <a:chExt cx="2261641" cy="600547"/>
          </a:xfrm>
        </p:grpSpPr>
        <p:sp>
          <p:nvSpPr>
            <p:cNvPr id="15" name="AutoShape 27"/>
            <p:cNvSpPr>
              <a:spLocks noChangeArrowheads="1"/>
            </p:cNvSpPr>
            <p:nvPr/>
          </p:nvSpPr>
          <p:spPr bwMode="gray">
            <a:xfrm>
              <a:off x="3324811" y="4688999"/>
              <a:ext cx="1714478" cy="600547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96386" y="4709008"/>
              <a:ext cx="1244624" cy="553998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5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ĐỒ DÙNG</a:t>
              </a:r>
            </a:p>
            <a:p>
              <a:pPr algn="ctr"/>
              <a:r>
                <a:rPr lang="en-US" sz="15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DẠY HỌC</a:t>
              </a:r>
              <a:endParaRPr lang="en-US" sz="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18" name="Straight Arrow Connector 17"/>
            <p:cNvCxnSpPr>
              <a:stCxn id="9" idx="3"/>
              <a:endCxn id="15" idx="1"/>
            </p:cNvCxnSpPr>
            <p:nvPr/>
          </p:nvCxnSpPr>
          <p:spPr>
            <a:xfrm>
              <a:off x="2777648" y="4797090"/>
              <a:ext cx="547163" cy="1921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2" name="Group 98"/>
          <p:cNvGrpSpPr/>
          <p:nvPr/>
        </p:nvGrpSpPr>
        <p:grpSpPr>
          <a:xfrm>
            <a:off x="2897185" y="2463822"/>
            <a:ext cx="2012103" cy="829221"/>
            <a:chOff x="2897185" y="2463822"/>
            <a:chExt cx="2012103" cy="829221"/>
          </a:xfrm>
        </p:grpSpPr>
        <p:sp>
          <p:nvSpPr>
            <p:cNvPr id="19" name="AutoShape 27"/>
            <p:cNvSpPr>
              <a:spLocks noChangeArrowheads="1"/>
            </p:cNvSpPr>
            <p:nvPr/>
          </p:nvSpPr>
          <p:spPr bwMode="gray">
            <a:xfrm>
              <a:off x="3241431" y="2830833"/>
              <a:ext cx="1667857" cy="462210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897185" y="2463822"/>
              <a:ext cx="295117" cy="59811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3435369" y="2877272"/>
              <a:ext cx="1178529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THÁI ĐỘ</a:t>
              </a:r>
              <a:endPara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6" name="Group 21"/>
          <p:cNvGrpSpPr/>
          <p:nvPr/>
        </p:nvGrpSpPr>
        <p:grpSpPr>
          <a:xfrm>
            <a:off x="2852596" y="1188749"/>
            <a:ext cx="2068236" cy="941336"/>
            <a:chOff x="6999564" y="2490354"/>
            <a:chExt cx="2068236" cy="941336"/>
          </a:xfrm>
          <a:solidFill>
            <a:srgbClr val="FFFF99"/>
          </a:solidFill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6999564" y="2800146"/>
              <a:ext cx="344376" cy="631544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4" name="AutoShape 27"/>
            <p:cNvSpPr>
              <a:spLocks noChangeArrowheads="1"/>
            </p:cNvSpPr>
            <p:nvPr/>
          </p:nvSpPr>
          <p:spPr bwMode="gray">
            <a:xfrm>
              <a:off x="7298488" y="2490354"/>
              <a:ext cx="1769312" cy="481446"/>
            </a:xfrm>
            <a:prstGeom prst="roundRect">
              <a:avLst>
                <a:gd name="adj" fmla="val 50000"/>
              </a:avLst>
            </a:prstGeom>
            <a:grpFill/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26847" y="2546411"/>
              <a:ext cx="1512595" cy="369332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KIẾN THỨC</a:t>
              </a:r>
              <a:endPara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0" name="Group 97"/>
          <p:cNvGrpSpPr/>
          <p:nvPr/>
        </p:nvGrpSpPr>
        <p:grpSpPr>
          <a:xfrm>
            <a:off x="2901712" y="2001738"/>
            <a:ext cx="1994478" cy="477841"/>
            <a:chOff x="2946314" y="2103561"/>
            <a:chExt cx="1994478" cy="477841"/>
          </a:xfrm>
        </p:grpSpPr>
        <p:sp>
          <p:nvSpPr>
            <p:cNvPr id="27" name="AutoShape 27"/>
            <p:cNvSpPr>
              <a:spLocks noChangeArrowheads="1"/>
            </p:cNvSpPr>
            <p:nvPr/>
          </p:nvSpPr>
          <p:spPr bwMode="gray">
            <a:xfrm>
              <a:off x="3225802" y="2103561"/>
              <a:ext cx="1714990" cy="477841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cxnSp>
          <p:nvCxnSpPr>
            <p:cNvPr id="28" name="Straight Arrow Connector 27"/>
            <p:cNvCxnSpPr>
              <a:endCxn id="27" idx="1"/>
            </p:cNvCxnSpPr>
            <p:nvPr/>
          </p:nvCxnSpPr>
          <p:spPr>
            <a:xfrm flipV="1">
              <a:off x="2946314" y="2342482"/>
              <a:ext cx="279488" cy="29143"/>
            </a:xfrm>
            <a:prstGeom prst="straightConnector1">
              <a:avLst/>
            </a:prstGeom>
            <a:solidFill>
              <a:srgbClr val="FFFF99"/>
            </a:solidFill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3500285" y="2157815"/>
              <a:ext cx="1191353" cy="369332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KĨ NĂNG</a:t>
              </a:r>
              <a:endPara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4" name="Group 102"/>
          <p:cNvGrpSpPr/>
          <p:nvPr/>
        </p:nvGrpSpPr>
        <p:grpSpPr>
          <a:xfrm>
            <a:off x="2815743" y="4905096"/>
            <a:ext cx="2231655" cy="1131824"/>
            <a:chOff x="2815743" y="4905096"/>
            <a:chExt cx="2231655" cy="1131824"/>
          </a:xfrm>
        </p:grpSpPr>
        <p:sp>
          <p:nvSpPr>
            <p:cNvPr id="31" name="AutoShape 27"/>
            <p:cNvSpPr>
              <a:spLocks noChangeArrowheads="1"/>
            </p:cNvSpPr>
            <p:nvPr/>
          </p:nvSpPr>
          <p:spPr bwMode="gray">
            <a:xfrm>
              <a:off x="3332408" y="5463107"/>
              <a:ext cx="1714990" cy="573813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cxnSp>
          <p:nvCxnSpPr>
            <p:cNvPr id="32" name="Straight Arrow Connector 31"/>
            <p:cNvCxnSpPr>
              <a:endCxn id="31" idx="1"/>
            </p:cNvCxnSpPr>
            <p:nvPr/>
          </p:nvCxnSpPr>
          <p:spPr>
            <a:xfrm>
              <a:off x="2815743" y="4905096"/>
              <a:ext cx="516665" cy="844918"/>
            </a:xfrm>
            <a:prstGeom prst="straightConnector1">
              <a:avLst/>
            </a:prstGeom>
            <a:solidFill>
              <a:srgbClr val="FFFF99"/>
            </a:solidFill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3546110" y="5482922"/>
              <a:ext cx="1312924" cy="553998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5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HÌNH THỨC</a:t>
              </a:r>
            </a:p>
            <a:p>
              <a:pPr algn="ctr"/>
              <a:r>
                <a:rPr lang="en-US" sz="15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TỔ CHỨC</a:t>
              </a:r>
              <a:endParaRPr lang="en-US" sz="15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35" name="Group 40"/>
          <p:cNvGrpSpPr/>
          <p:nvPr/>
        </p:nvGrpSpPr>
        <p:grpSpPr>
          <a:xfrm>
            <a:off x="4909287" y="2802182"/>
            <a:ext cx="4176289" cy="1059947"/>
            <a:chOff x="6076646" y="2781863"/>
            <a:chExt cx="4368336" cy="1059947"/>
          </a:xfrm>
          <a:solidFill>
            <a:srgbClr val="99CCFF"/>
          </a:solidFill>
        </p:grpSpPr>
        <p:cxnSp>
          <p:nvCxnSpPr>
            <p:cNvPr id="42" name="Straight Arrow Connector 41"/>
            <p:cNvCxnSpPr>
              <a:stCxn id="19" idx="3"/>
              <a:endCxn id="43" idx="1"/>
            </p:cNvCxnSpPr>
            <p:nvPr/>
          </p:nvCxnSpPr>
          <p:spPr>
            <a:xfrm>
              <a:off x="6076646" y="3041619"/>
              <a:ext cx="932786" cy="270218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3" name="AutoShape 27"/>
            <p:cNvSpPr>
              <a:spLocks noChangeArrowheads="1"/>
            </p:cNvSpPr>
            <p:nvPr/>
          </p:nvSpPr>
          <p:spPr bwMode="gray">
            <a:xfrm>
              <a:off x="7009433" y="2781863"/>
              <a:ext cx="3435549" cy="1059947"/>
            </a:xfrm>
            <a:prstGeom prst="roundRect">
              <a:avLst>
                <a:gd name="adj" fmla="val 50000"/>
              </a:avLst>
            </a:prstGeom>
            <a:grpFill/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350858" y="2842281"/>
              <a:ext cx="2844717" cy="923330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dirty="0"/>
                <a:t>HS </a:t>
              </a:r>
              <a:r>
                <a:rPr lang="en-US" dirty="0" err="1"/>
                <a:t>có</a:t>
              </a:r>
              <a:r>
                <a:rPr lang="en-US" dirty="0"/>
                <a:t> </a:t>
              </a:r>
              <a:r>
                <a:rPr lang="en-US" dirty="0" err="1"/>
                <a:t>nhận</a:t>
              </a:r>
              <a:r>
                <a:rPr lang="en-US" dirty="0"/>
                <a:t> </a:t>
              </a:r>
              <a:r>
                <a:rPr lang="en-US" dirty="0" err="1"/>
                <a:t>thức</a:t>
              </a:r>
              <a:r>
                <a:rPr lang="en-US" dirty="0"/>
                <a:t> ban </a:t>
              </a:r>
              <a:r>
                <a:rPr lang="en-US" dirty="0" err="1"/>
                <a:t>đầu</a:t>
              </a:r>
              <a:r>
                <a:rPr lang="en-US" dirty="0"/>
                <a:t> </a:t>
              </a:r>
              <a:r>
                <a:rPr lang="en-US" dirty="0" err="1"/>
                <a:t>hoặc</a:t>
              </a:r>
              <a:r>
                <a:rPr lang="en-US" dirty="0"/>
                <a:t> </a:t>
              </a:r>
              <a:r>
                <a:rPr lang="en-US" dirty="0" err="1"/>
                <a:t>phản</a:t>
              </a:r>
              <a:r>
                <a:rPr lang="en-US" dirty="0"/>
                <a:t> </a:t>
              </a:r>
              <a:r>
                <a:rPr lang="en-US" dirty="0" err="1"/>
                <a:t>hồi</a:t>
              </a:r>
              <a:r>
                <a:rPr lang="en-US" dirty="0"/>
                <a:t> </a:t>
              </a:r>
              <a:r>
                <a:rPr lang="en-US" dirty="0" err="1"/>
                <a:t>tích</a:t>
              </a:r>
              <a:r>
                <a:rPr lang="en-US" dirty="0"/>
                <a:t> </a:t>
              </a:r>
              <a:r>
                <a:rPr lang="en-US" dirty="0" err="1"/>
                <a:t>cực</a:t>
              </a:r>
              <a:r>
                <a:rPr lang="en-US" dirty="0"/>
                <a:t> </a:t>
              </a:r>
              <a:r>
                <a:rPr lang="en-US" dirty="0" err="1"/>
                <a:t>về</a:t>
              </a:r>
              <a:r>
                <a:rPr lang="en-US" dirty="0"/>
                <a:t> </a:t>
              </a:r>
              <a:r>
                <a:rPr lang="en-US" dirty="0" err="1"/>
                <a:t>chủ</a:t>
              </a:r>
              <a:r>
                <a:rPr lang="en-US" dirty="0"/>
                <a:t> </a:t>
              </a:r>
              <a:r>
                <a:rPr lang="en-US" dirty="0" err="1"/>
                <a:t>đề</a:t>
              </a:r>
              <a:endParaRPr lang="en-US" dirty="0"/>
            </a:p>
          </p:txBody>
        </p:sp>
      </p:grpSp>
      <p:grpSp>
        <p:nvGrpSpPr>
          <p:cNvPr id="38" name="Group 44"/>
          <p:cNvGrpSpPr/>
          <p:nvPr/>
        </p:nvGrpSpPr>
        <p:grpSpPr>
          <a:xfrm>
            <a:off x="4896191" y="1831070"/>
            <a:ext cx="4078445" cy="871706"/>
            <a:chOff x="6085098" y="2620184"/>
            <a:chExt cx="4265992" cy="871706"/>
          </a:xfrm>
          <a:solidFill>
            <a:srgbClr val="99CCFF"/>
          </a:solidFill>
        </p:grpSpPr>
        <p:cxnSp>
          <p:nvCxnSpPr>
            <p:cNvPr id="46" name="Straight Arrow Connector 45"/>
            <p:cNvCxnSpPr>
              <a:stCxn id="27" idx="3"/>
            </p:cNvCxnSpPr>
            <p:nvPr/>
          </p:nvCxnSpPr>
          <p:spPr>
            <a:xfrm>
              <a:off x="6085098" y="3029773"/>
              <a:ext cx="807529" cy="26265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7" name="AutoShape 27"/>
            <p:cNvSpPr>
              <a:spLocks noChangeArrowheads="1"/>
            </p:cNvSpPr>
            <p:nvPr/>
          </p:nvSpPr>
          <p:spPr bwMode="gray">
            <a:xfrm>
              <a:off x="6901201" y="2620184"/>
              <a:ext cx="3449889" cy="871706"/>
            </a:xfrm>
            <a:prstGeom prst="roundRect">
              <a:avLst>
                <a:gd name="adj" fmla="val 50000"/>
              </a:avLst>
            </a:prstGeom>
            <a:grpFill/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277842" y="2706608"/>
              <a:ext cx="2941075" cy="646331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dirty="0"/>
                <a:t>HS </a:t>
              </a:r>
              <a:r>
                <a:rPr lang="en-US" dirty="0" err="1" smtClean="0"/>
                <a:t>thực</a:t>
              </a:r>
              <a:r>
                <a:rPr lang="en-US" dirty="0" smtClean="0"/>
                <a:t> </a:t>
              </a:r>
              <a:r>
                <a:rPr lang="en-US" dirty="0" err="1" smtClean="0"/>
                <a:t>hiện</a:t>
              </a:r>
              <a:r>
                <a:rPr lang="en-US" dirty="0" smtClean="0"/>
                <a:t> </a:t>
              </a:r>
              <a:r>
                <a:rPr lang="en-US" dirty="0" err="1"/>
                <a:t>được</a:t>
              </a:r>
              <a:endParaRPr lang="en-US" dirty="0"/>
            </a:p>
            <a:p>
              <a:pPr algn="ctr"/>
              <a:r>
                <a:rPr lang="en-US" dirty="0"/>
                <a:t> </a:t>
              </a:r>
              <a:r>
                <a:rPr lang="en-US" dirty="0" err="1"/>
                <a:t>các</a:t>
              </a:r>
              <a:r>
                <a:rPr lang="en-US" dirty="0"/>
                <a:t> </a:t>
              </a:r>
              <a:r>
                <a:rPr lang="en-US" dirty="0" err="1"/>
                <a:t>hoạt</a:t>
              </a:r>
              <a:r>
                <a:rPr lang="en-US" dirty="0"/>
                <a:t> </a:t>
              </a:r>
              <a:r>
                <a:rPr lang="en-US" dirty="0" err="1"/>
                <a:t>động</a:t>
              </a:r>
              <a:r>
                <a:rPr lang="en-US" dirty="0"/>
                <a:t> </a:t>
              </a:r>
              <a:r>
                <a:rPr lang="en-US" dirty="0" err="1"/>
                <a:t>trong</a:t>
              </a:r>
              <a:r>
                <a:rPr lang="en-US" dirty="0"/>
                <a:t> </a:t>
              </a:r>
              <a:r>
                <a:rPr lang="en-US" dirty="0" err="1"/>
                <a:t>chủ</a:t>
              </a:r>
              <a:r>
                <a:rPr lang="en-US" dirty="0"/>
                <a:t> </a:t>
              </a:r>
              <a:r>
                <a:rPr lang="en-US" dirty="0" err="1"/>
                <a:t>đề</a:t>
              </a:r>
              <a:endParaRPr lang="en-US" dirty="0"/>
            </a:p>
          </p:txBody>
        </p:sp>
      </p:grpSp>
      <p:grpSp>
        <p:nvGrpSpPr>
          <p:cNvPr id="39" name="Group 65"/>
          <p:cNvGrpSpPr/>
          <p:nvPr/>
        </p:nvGrpSpPr>
        <p:grpSpPr>
          <a:xfrm>
            <a:off x="4920832" y="842451"/>
            <a:ext cx="4037634" cy="816965"/>
            <a:chOff x="6141417" y="2632867"/>
            <a:chExt cx="4223300" cy="579117"/>
          </a:xfrm>
          <a:solidFill>
            <a:srgbClr val="99CCFF"/>
          </a:solidFill>
        </p:grpSpPr>
        <p:cxnSp>
          <p:nvCxnSpPr>
            <p:cNvPr id="67" name="Straight Arrow Connector 66"/>
            <p:cNvCxnSpPr>
              <a:stCxn id="24" idx="3"/>
              <a:endCxn id="68" idx="1"/>
            </p:cNvCxnSpPr>
            <p:nvPr/>
          </p:nvCxnSpPr>
          <p:spPr>
            <a:xfrm flipV="1">
              <a:off x="6141417" y="2922426"/>
              <a:ext cx="816339" cy="126558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68" name="AutoShape 27"/>
            <p:cNvSpPr>
              <a:spLocks noChangeArrowheads="1"/>
            </p:cNvSpPr>
            <p:nvPr/>
          </p:nvSpPr>
          <p:spPr bwMode="gray">
            <a:xfrm>
              <a:off x="6957756" y="2632867"/>
              <a:ext cx="3406961" cy="579117"/>
            </a:xfrm>
            <a:prstGeom prst="roundRect">
              <a:avLst>
                <a:gd name="adj" fmla="val 50000"/>
              </a:avLst>
            </a:prstGeom>
            <a:grpFill/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176558" y="2657445"/>
              <a:ext cx="3108453" cy="458160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dirty="0"/>
                <a:t>HS </a:t>
              </a:r>
              <a:r>
                <a:rPr lang="en-US" dirty="0" err="1"/>
                <a:t>hiểu</a:t>
              </a:r>
              <a:r>
                <a:rPr lang="en-US" dirty="0"/>
                <a:t> </a:t>
              </a:r>
              <a:r>
                <a:rPr lang="en-US" dirty="0" err="1"/>
                <a:t>được</a:t>
              </a:r>
              <a:r>
                <a:rPr lang="en-US" dirty="0"/>
                <a:t> ý </a:t>
              </a:r>
              <a:r>
                <a:rPr lang="en-US" dirty="0" err="1"/>
                <a:t>nghĩa</a:t>
              </a:r>
              <a:r>
                <a:rPr lang="en-US" dirty="0"/>
                <a:t> </a:t>
              </a:r>
            </a:p>
            <a:p>
              <a:pPr algn="ctr"/>
              <a:r>
                <a:rPr lang="en-US" dirty="0" err="1"/>
                <a:t>nội</a:t>
              </a:r>
              <a:r>
                <a:rPr lang="en-US" dirty="0"/>
                <a:t> dung </a:t>
              </a:r>
              <a:r>
                <a:rPr lang="en-US" dirty="0" err="1"/>
                <a:t>chủ</a:t>
              </a:r>
              <a:r>
                <a:rPr lang="en-US" dirty="0"/>
                <a:t> </a:t>
              </a:r>
              <a:r>
                <a:rPr lang="en-US" dirty="0" err="1"/>
                <a:t>đề</a:t>
              </a:r>
              <a:endParaRPr lang="en-US" dirty="0"/>
            </a:p>
          </p:txBody>
        </p:sp>
      </p:grpSp>
      <p:grpSp>
        <p:nvGrpSpPr>
          <p:cNvPr id="40" name="Group 69"/>
          <p:cNvGrpSpPr/>
          <p:nvPr/>
        </p:nvGrpSpPr>
        <p:grpSpPr>
          <a:xfrm>
            <a:off x="5047397" y="5750014"/>
            <a:ext cx="4082589" cy="1107986"/>
            <a:chOff x="6174655" y="2733824"/>
            <a:chExt cx="4270327" cy="1107986"/>
          </a:xfrm>
          <a:solidFill>
            <a:srgbClr val="99CCFF"/>
          </a:solidFill>
        </p:grpSpPr>
        <p:cxnSp>
          <p:nvCxnSpPr>
            <p:cNvPr id="71" name="Straight Arrow Connector 70"/>
            <p:cNvCxnSpPr>
              <a:stCxn id="31" idx="3"/>
              <a:endCxn id="72" idx="1"/>
            </p:cNvCxnSpPr>
            <p:nvPr/>
          </p:nvCxnSpPr>
          <p:spPr>
            <a:xfrm>
              <a:off x="6174655" y="2733824"/>
              <a:ext cx="834778" cy="578013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72" name="AutoShape 27"/>
            <p:cNvSpPr>
              <a:spLocks noChangeArrowheads="1"/>
            </p:cNvSpPr>
            <p:nvPr/>
          </p:nvSpPr>
          <p:spPr bwMode="gray">
            <a:xfrm>
              <a:off x="7009433" y="2781863"/>
              <a:ext cx="3435549" cy="1059947"/>
            </a:xfrm>
            <a:prstGeom prst="roundRect">
              <a:avLst>
                <a:gd name="adj" fmla="val 50000"/>
              </a:avLst>
            </a:prstGeom>
            <a:grpFill/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350858" y="2842281"/>
              <a:ext cx="2844717" cy="923330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dirty="0" err="1" smtClean="0"/>
                <a:t>Tùy</a:t>
              </a:r>
              <a:r>
                <a:rPr lang="en-US" dirty="0" smtClean="0"/>
                <a:t> </a:t>
              </a:r>
              <a:r>
                <a:rPr lang="en-US" dirty="0" err="1" smtClean="0"/>
                <a:t>điều</a:t>
              </a:r>
              <a:r>
                <a:rPr lang="en-US" dirty="0" smtClean="0"/>
                <a:t> </a:t>
              </a:r>
              <a:r>
                <a:rPr lang="en-US" dirty="0" err="1" smtClean="0"/>
                <a:t>kiện</a:t>
              </a:r>
              <a:r>
                <a:rPr lang="en-US" dirty="0" smtClean="0"/>
                <a:t> </a:t>
              </a:r>
              <a:r>
                <a:rPr lang="en-US" dirty="0" err="1" smtClean="0"/>
                <a:t>trường</a:t>
              </a:r>
              <a:r>
                <a:rPr lang="en-US" dirty="0" smtClean="0"/>
                <a:t> </a:t>
              </a:r>
              <a:r>
                <a:rPr lang="en-US" dirty="0" err="1" smtClean="0"/>
                <a:t>lớp</a:t>
              </a:r>
              <a:r>
                <a:rPr lang="en-US" dirty="0" smtClean="0"/>
                <a:t> </a:t>
              </a:r>
              <a:r>
                <a:rPr lang="en-US" dirty="0" err="1" smtClean="0"/>
                <a:t>để</a:t>
              </a:r>
              <a:r>
                <a:rPr lang="en-US" dirty="0" smtClean="0"/>
                <a:t> </a:t>
              </a:r>
              <a:r>
                <a:rPr lang="en-US" dirty="0" err="1" smtClean="0"/>
                <a:t>tổ</a:t>
              </a:r>
              <a:r>
                <a:rPr lang="en-US" dirty="0" smtClean="0"/>
                <a:t> </a:t>
              </a:r>
              <a:r>
                <a:rPr lang="en-US" dirty="0" err="1" smtClean="0"/>
                <a:t>chức</a:t>
              </a:r>
              <a:r>
                <a:rPr lang="en-US" dirty="0" smtClean="0"/>
                <a:t> ( </a:t>
              </a:r>
              <a:r>
                <a:rPr lang="en-US" dirty="0" err="1" smtClean="0"/>
                <a:t>trong</a:t>
              </a:r>
              <a:r>
                <a:rPr lang="en-US" dirty="0" smtClean="0"/>
                <a:t> </a:t>
              </a:r>
              <a:r>
                <a:rPr lang="en-US" dirty="0" err="1" smtClean="0"/>
                <a:t>lớp</a:t>
              </a:r>
              <a:r>
                <a:rPr lang="en-US" dirty="0" smtClean="0"/>
                <a:t>, </a:t>
              </a:r>
              <a:r>
                <a:rPr lang="en-US" dirty="0" err="1" smtClean="0"/>
                <a:t>ngoài</a:t>
              </a:r>
              <a:r>
                <a:rPr lang="en-US" dirty="0" smtClean="0"/>
                <a:t> </a:t>
              </a:r>
              <a:r>
                <a:rPr lang="en-US" dirty="0" err="1" smtClean="0"/>
                <a:t>trời.nhóm</a:t>
              </a:r>
              <a:r>
                <a:rPr lang="en-US" dirty="0" smtClean="0"/>
                <a:t> …)</a:t>
              </a:r>
              <a:endParaRPr lang="en-US" dirty="0"/>
            </a:p>
          </p:txBody>
        </p:sp>
      </p:grpSp>
      <p:grpSp>
        <p:nvGrpSpPr>
          <p:cNvPr id="41" name="Group 73"/>
          <p:cNvGrpSpPr/>
          <p:nvPr/>
        </p:nvGrpSpPr>
        <p:grpSpPr>
          <a:xfrm>
            <a:off x="5039289" y="4830229"/>
            <a:ext cx="4077769" cy="871706"/>
            <a:chOff x="6085805" y="2620184"/>
            <a:chExt cx="4265285" cy="871706"/>
          </a:xfrm>
          <a:solidFill>
            <a:srgbClr val="99CCFF"/>
          </a:solidFill>
        </p:grpSpPr>
        <p:cxnSp>
          <p:nvCxnSpPr>
            <p:cNvPr id="75" name="Straight Arrow Connector 74"/>
            <p:cNvCxnSpPr>
              <a:stCxn id="15" idx="3"/>
            </p:cNvCxnSpPr>
            <p:nvPr/>
          </p:nvCxnSpPr>
          <p:spPr>
            <a:xfrm>
              <a:off x="6085805" y="2779228"/>
              <a:ext cx="806822" cy="276810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76" name="AutoShape 27"/>
            <p:cNvSpPr>
              <a:spLocks noChangeArrowheads="1"/>
            </p:cNvSpPr>
            <p:nvPr/>
          </p:nvSpPr>
          <p:spPr bwMode="gray">
            <a:xfrm>
              <a:off x="6901201" y="2620184"/>
              <a:ext cx="3449889" cy="871706"/>
            </a:xfrm>
            <a:prstGeom prst="roundRect">
              <a:avLst>
                <a:gd name="adj" fmla="val 50000"/>
              </a:avLst>
            </a:prstGeom>
            <a:grpFill/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277842" y="2706608"/>
              <a:ext cx="2941075" cy="369332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dirty="0" err="1" smtClean="0"/>
                <a:t>Tùy</a:t>
              </a:r>
              <a:r>
                <a:rPr lang="en-US" dirty="0" smtClean="0"/>
                <a:t> </a:t>
              </a:r>
              <a:r>
                <a:rPr lang="en-US" dirty="0" err="1" smtClean="0"/>
                <a:t>theo</a:t>
              </a:r>
              <a:r>
                <a:rPr lang="en-US" dirty="0" smtClean="0"/>
                <a:t> </a:t>
              </a:r>
              <a:r>
                <a:rPr lang="en-US" dirty="0" err="1" smtClean="0"/>
                <a:t>thực</a:t>
              </a:r>
              <a:r>
                <a:rPr lang="en-US" dirty="0" smtClean="0"/>
                <a:t> </a:t>
              </a:r>
              <a:r>
                <a:rPr lang="en-US" dirty="0" err="1" smtClean="0"/>
                <a:t>tế</a:t>
              </a:r>
              <a:r>
                <a:rPr lang="en-US" dirty="0" smtClean="0"/>
                <a:t> </a:t>
              </a:r>
              <a:r>
                <a:rPr lang="en-US" dirty="0" err="1" smtClean="0"/>
                <a:t>nhà</a:t>
              </a:r>
              <a:r>
                <a:rPr lang="en-US" dirty="0" smtClean="0"/>
                <a:t> </a:t>
              </a:r>
              <a:r>
                <a:rPr lang="en-US" dirty="0" err="1" smtClean="0"/>
                <a:t>trường</a:t>
              </a:r>
              <a:endParaRPr lang="en-US" dirty="0"/>
            </a:p>
          </p:txBody>
        </p:sp>
      </p:grpSp>
      <p:grpSp>
        <p:nvGrpSpPr>
          <p:cNvPr id="45" name="Group 100"/>
          <p:cNvGrpSpPr/>
          <p:nvPr/>
        </p:nvGrpSpPr>
        <p:grpSpPr>
          <a:xfrm>
            <a:off x="4991586" y="3962397"/>
            <a:ext cx="4025225" cy="816965"/>
            <a:chOff x="4991586" y="3962397"/>
            <a:chExt cx="4025225" cy="816965"/>
          </a:xfrm>
        </p:grpSpPr>
        <p:grpSp>
          <p:nvGrpSpPr>
            <p:cNvPr id="49" name="Group 33"/>
            <p:cNvGrpSpPr/>
            <p:nvPr/>
          </p:nvGrpSpPr>
          <p:grpSpPr>
            <a:xfrm>
              <a:off x="5759628" y="3962397"/>
              <a:ext cx="3257183" cy="816965"/>
              <a:chOff x="6957756" y="2632867"/>
              <a:chExt cx="3406961" cy="579117"/>
            </a:xfrm>
            <a:solidFill>
              <a:srgbClr val="99CCFF"/>
            </a:solidFill>
          </p:grpSpPr>
          <p:sp>
            <p:nvSpPr>
              <p:cNvPr id="36" name="AutoShape 27"/>
              <p:cNvSpPr>
                <a:spLocks noChangeArrowheads="1"/>
              </p:cNvSpPr>
              <p:nvPr/>
            </p:nvSpPr>
            <p:spPr bwMode="gray">
              <a:xfrm>
                <a:off x="6957756" y="2632867"/>
                <a:ext cx="3406961" cy="579117"/>
              </a:xfrm>
              <a:prstGeom prst="roundRect">
                <a:avLst>
                  <a:gd name="adj" fmla="val 50000"/>
                </a:avLst>
              </a:prstGeom>
              <a:grpFill/>
              <a:ln w="28575" algn="ctr">
                <a:solidFill>
                  <a:srgbClr val="FF3300"/>
                </a:solidFill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endParaRPr lang="en-US" sz="4400" b="1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176558" y="2657445"/>
                <a:ext cx="3108453" cy="458161"/>
              </a:xfrm>
              <a:prstGeom prst="rect">
                <a:avLst/>
              </a:prstGeom>
              <a:grp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dirty="0" err="1" smtClean="0"/>
                  <a:t>Thời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lượng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tổ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chức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chủ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đề</a:t>
                </a:r>
                <a:endParaRPr lang="en-US" dirty="0" smtClean="0"/>
              </a:p>
              <a:p>
                <a:pPr algn="ctr"/>
                <a:r>
                  <a:rPr lang="en-US" dirty="0" smtClean="0"/>
                  <a:t>(</a:t>
                </a:r>
                <a:r>
                  <a:rPr lang="en-US" dirty="0" err="1" smtClean="0"/>
                  <a:t>Số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tiết</a:t>
                </a:r>
                <a:r>
                  <a:rPr lang="en-US" dirty="0" smtClean="0"/>
                  <a:t> )</a:t>
                </a:r>
                <a:endParaRPr lang="en-US" dirty="0"/>
              </a:p>
            </p:txBody>
          </p:sp>
        </p:grpSp>
        <p:cxnSp>
          <p:nvCxnSpPr>
            <p:cNvPr id="94" name="Straight Arrow Connector 93"/>
            <p:cNvCxnSpPr>
              <a:stCxn id="13" idx="3"/>
              <a:endCxn id="36" idx="1"/>
            </p:cNvCxnSpPr>
            <p:nvPr/>
          </p:nvCxnSpPr>
          <p:spPr>
            <a:xfrm>
              <a:off x="4991586" y="4286768"/>
              <a:ext cx="768042" cy="84112"/>
            </a:xfrm>
            <a:prstGeom prst="straightConnector1">
              <a:avLst/>
            </a:prstGeom>
            <a:solidFill>
              <a:srgbClr val="99CCFF"/>
            </a:solidFill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374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6857" y="-79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4" y="558403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91725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562600"/>
            <a:ext cx="457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3"/>
          <p:cNvGrpSpPr/>
          <p:nvPr/>
        </p:nvGrpSpPr>
        <p:grpSpPr>
          <a:xfrm>
            <a:off x="973331" y="1990"/>
            <a:ext cx="7924800" cy="989747"/>
            <a:chOff x="973331" y="1990"/>
            <a:chExt cx="7924800" cy="989747"/>
          </a:xfrm>
        </p:grpSpPr>
        <p:sp>
          <p:nvSpPr>
            <p:cNvPr id="25" name="AutoShape 17" descr="Pink tissue paper"/>
            <p:cNvSpPr>
              <a:spLocks noChangeArrowheads="1"/>
            </p:cNvSpPr>
            <p:nvPr/>
          </p:nvSpPr>
          <p:spPr bwMode="auto">
            <a:xfrm>
              <a:off x="973331" y="1990"/>
              <a:ext cx="7924800" cy="9715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752600" y="77337"/>
              <a:ext cx="6096000" cy="9144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solidFill>
                    <a:srgbClr val="FF33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CÁC BƯỚC TIẾP NỐI CỦA QUY TRÌNH MĨ THUẬT</a:t>
              </a:r>
              <a:endParaRPr lang="en-US" sz="3600" b="1" kern="10" dirty="0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pic>
        <p:nvPicPr>
          <p:cNvPr id="34" name="Picture 33" descr="5 bướ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47800" y="2162953"/>
            <a:ext cx="6324600" cy="27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5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6857" y="-79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4" y="558403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91725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562600"/>
            <a:ext cx="457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973331" y="1990"/>
            <a:ext cx="7924800" cy="989747"/>
            <a:chOff x="973331" y="1990"/>
            <a:chExt cx="7924800" cy="989747"/>
          </a:xfrm>
        </p:grpSpPr>
        <p:sp>
          <p:nvSpPr>
            <p:cNvPr id="25" name="AutoShape 17" descr="Pink tissue paper"/>
            <p:cNvSpPr>
              <a:spLocks noChangeArrowheads="1"/>
            </p:cNvSpPr>
            <p:nvPr/>
          </p:nvSpPr>
          <p:spPr bwMode="auto">
            <a:xfrm>
              <a:off x="973331" y="1990"/>
              <a:ext cx="7924800" cy="97155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752600" y="77337"/>
              <a:ext cx="6096000" cy="9144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solidFill>
                    <a:srgbClr val="FF33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CÁC HOẠT ĐỘNG DẠY HỌC CHỦ YẾU</a:t>
              </a:r>
              <a:endParaRPr lang="en-US" sz="3600" b="1" kern="10" dirty="0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38200" y="1502773"/>
            <a:ext cx="6858000" cy="652054"/>
            <a:chOff x="2565619" y="1643789"/>
            <a:chExt cx="4026705" cy="652054"/>
          </a:xfrm>
        </p:grpSpPr>
        <p:sp>
          <p:nvSpPr>
            <p:cNvPr id="9" name="AutoShape 27"/>
            <p:cNvSpPr>
              <a:spLocks noChangeArrowheads="1"/>
            </p:cNvSpPr>
            <p:nvPr/>
          </p:nvSpPr>
          <p:spPr bwMode="gray">
            <a:xfrm>
              <a:off x="2631505" y="1643789"/>
              <a:ext cx="3894932" cy="652054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65619" y="1752884"/>
              <a:ext cx="4026705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ỔN ĐỊNH TỔ CHỨC VÀ KIỂM TRA CÔNG TÁC CHUẨN BỊ</a:t>
              </a:r>
              <a:endPara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56971" y="2635604"/>
            <a:ext cx="6420458" cy="573214"/>
            <a:chOff x="3870145" y="3858106"/>
            <a:chExt cx="4120054" cy="533400"/>
          </a:xfrm>
        </p:grpSpPr>
        <p:sp>
          <p:nvSpPr>
            <p:cNvPr id="12" name="AutoShape 27"/>
            <p:cNvSpPr>
              <a:spLocks noChangeArrowheads="1"/>
            </p:cNvSpPr>
            <p:nvPr/>
          </p:nvSpPr>
          <p:spPr bwMode="gray">
            <a:xfrm>
              <a:off x="3870145" y="3858106"/>
              <a:ext cx="4120054" cy="53340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39935" y="3887321"/>
              <a:ext cx="2720940" cy="3864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3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DẠY BÀI MỚI</a:t>
              </a:r>
              <a:endParaRPr lang="en-US" sz="23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0311" y="3208818"/>
            <a:ext cx="1906889" cy="2158010"/>
            <a:chOff x="2360311" y="3208818"/>
            <a:chExt cx="1906889" cy="2158010"/>
          </a:xfrm>
        </p:grpSpPr>
        <p:cxnSp>
          <p:nvCxnSpPr>
            <p:cNvPr id="22" name="Straight Arrow Connector 21"/>
            <p:cNvCxnSpPr>
              <a:stCxn id="12" idx="2"/>
              <a:endCxn id="20" idx="0"/>
            </p:cNvCxnSpPr>
            <p:nvPr/>
          </p:nvCxnSpPr>
          <p:spPr>
            <a:xfrm flipH="1">
              <a:off x="3279665" y="3208818"/>
              <a:ext cx="987535" cy="143347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0" name="AutoShape 27"/>
            <p:cNvSpPr>
              <a:spLocks noChangeArrowheads="1"/>
            </p:cNvSpPr>
            <p:nvPr/>
          </p:nvSpPr>
          <p:spPr bwMode="gray">
            <a:xfrm>
              <a:off x="2395009" y="4642288"/>
              <a:ext cx="1769312" cy="724540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360311" y="4705899"/>
              <a:ext cx="1838708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5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CÁC HOẠT ĐỘNG</a:t>
              </a:r>
            </a:p>
            <a:p>
              <a:pPr algn="ctr"/>
              <a:r>
                <a:rPr lang="en-US" sz="15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CƠ BẢN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72315" y="3208818"/>
            <a:ext cx="4094885" cy="2194483"/>
            <a:chOff x="172315" y="3208818"/>
            <a:chExt cx="4094885" cy="2194483"/>
          </a:xfrm>
        </p:grpSpPr>
        <p:grpSp>
          <p:nvGrpSpPr>
            <p:cNvPr id="52" name="Group 51"/>
            <p:cNvGrpSpPr/>
            <p:nvPr/>
          </p:nvGrpSpPr>
          <p:grpSpPr>
            <a:xfrm>
              <a:off x="172315" y="4605815"/>
              <a:ext cx="1769312" cy="797486"/>
              <a:chOff x="172315" y="4605815"/>
              <a:chExt cx="1769312" cy="797486"/>
            </a:xfrm>
          </p:grpSpPr>
          <p:sp>
            <p:nvSpPr>
              <p:cNvPr id="16" name="AutoShape 27"/>
              <p:cNvSpPr>
                <a:spLocks noChangeArrowheads="1"/>
              </p:cNvSpPr>
              <p:nvPr/>
            </p:nvSpPr>
            <p:spPr bwMode="gray">
              <a:xfrm>
                <a:off x="172315" y="4605815"/>
                <a:ext cx="1769312" cy="797486"/>
              </a:xfrm>
              <a:prstGeom prst="roundRect">
                <a:avLst>
                  <a:gd name="adj" fmla="val 50000"/>
                </a:avLst>
              </a:prstGeom>
              <a:solidFill>
                <a:srgbClr val="00B050"/>
              </a:solidFill>
              <a:ln w="28575" algn="ctr">
                <a:solidFill>
                  <a:srgbClr val="FF3300"/>
                </a:solidFill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endParaRPr lang="en-US" sz="4400" b="1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18531" y="4709554"/>
                <a:ext cx="1334069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5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TÌM HIỂU</a:t>
                </a:r>
              </a:p>
              <a:p>
                <a:pPr algn="ctr"/>
                <a:r>
                  <a:rPr lang="en-US" sz="15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CHỦ ĐỀ</a:t>
                </a:r>
                <a:endParaRPr lang="en-US" sz="15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38" name="Straight Arrow Connector 37"/>
            <p:cNvCxnSpPr>
              <a:stCxn id="12" idx="2"/>
              <a:endCxn id="16" idx="0"/>
            </p:cNvCxnSpPr>
            <p:nvPr/>
          </p:nvCxnSpPr>
          <p:spPr>
            <a:xfrm flipH="1">
              <a:off x="1056971" y="3208818"/>
              <a:ext cx="3210229" cy="139699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267201" y="3208819"/>
            <a:ext cx="1968017" cy="2098786"/>
            <a:chOff x="4267201" y="3208819"/>
            <a:chExt cx="1968017" cy="2098786"/>
          </a:xfrm>
        </p:grpSpPr>
        <p:sp>
          <p:nvSpPr>
            <p:cNvPr id="28" name="AutoShape 27"/>
            <p:cNvSpPr>
              <a:spLocks noChangeArrowheads="1"/>
            </p:cNvSpPr>
            <p:nvPr/>
          </p:nvSpPr>
          <p:spPr bwMode="gray">
            <a:xfrm>
              <a:off x="4465906" y="4569342"/>
              <a:ext cx="1769312" cy="738263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4400" b="1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65050" y="4776890"/>
              <a:ext cx="1380507" cy="323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5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THỰC HÀNH</a:t>
              </a:r>
            </a:p>
          </p:txBody>
        </p:sp>
        <p:cxnSp>
          <p:nvCxnSpPr>
            <p:cNvPr id="44" name="Straight Arrow Connector 43"/>
            <p:cNvCxnSpPr>
              <a:endCxn id="28" idx="0"/>
            </p:cNvCxnSpPr>
            <p:nvPr/>
          </p:nvCxnSpPr>
          <p:spPr>
            <a:xfrm>
              <a:off x="4267201" y="3208819"/>
              <a:ext cx="1083361" cy="136052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4267200" y="3208818"/>
            <a:ext cx="3861736" cy="2098787"/>
            <a:chOff x="4267200" y="3208818"/>
            <a:chExt cx="3861736" cy="2098787"/>
          </a:xfrm>
        </p:grpSpPr>
        <p:grpSp>
          <p:nvGrpSpPr>
            <p:cNvPr id="29" name="Group 28"/>
            <p:cNvGrpSpPr/>
            <p:nvPr/>
          </p:nvGrpSpPr>
          <p:grpSpPr>
            <a:xfrm>
              <a:off x="6359624" y="4583065"/>
              <a:ext cx="1769312" cy="724540"/>
              <a:chOff x="7458422" y="5142496"/>
              <a:chExt cx="1769312" cy="724540"/>
            </a:xfrm>
          </p:grpSpPr>
          <p:sp>
            <p:nvSpPr>
              <p:cNvPr id="30" name="AutoShape 27"/>
              <p:cNvSpPr>
                <a:spLocks noChangeArrowheads="1"/>
              </p:cNvSpPr>
              <p:nvPr/>
            </p:nvSpPr>
            <p:spPr bwMode="gray">
              <a:xfrm>
                <a:off x="7458422" y="5142496"/>
                <a:ext cx="1769312" cy="724540"/>
              </a:xfrm>
              <a:prstGeom prst="roundRect">
                <a:avLst>
                  <a:gd name="adj" fmla="val 50000"/>
                </a:avLst>
              </a:prstGeom>
              <a:solidFill>
                <a:srgbClr val="00B050"/>
              </a:solidFill>
              <a:ln w="28575" algn="ctr">
                <a:solidFill>
                  <a:srgbClr val="FF3300"/>
                </a:solidFill>
                <a:round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endParaRPr lang="en-US" sz="4400" b="1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744984" y="5227767"/>
                <a:ext cx="1248803" cy="55399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15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TỔNG KẾT </a:t>
                </a:r>
              </a:p>
              <a:p>
                <a:pPr algn="ctr"/>
                <a:r>
                  <a:rPr lang="en-US" sz="15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CHỦ ĐỀ</a:t>
                </a:r>
              </a:p>
            </p:txBody>
          </p:sp>
        </p:grpSp>
        <p:cxnSp>
          <p:nvCxnSpPr>
            <p:cNvPr id="46" name="Straight Arrow Connector 45"/>
            <p:cNvCxnSpPr>
              <a:stCxn id="12" idx="2"/>
              <a:endCxn id="30" idx="0"/>
            </p:cNvCxnSpPr>
            <p:nvPr/>
          </p:nvCxnSpPr>
          <p:spPr>
            <a:xfrm>
              <a:off x="4267200" y="3208818"/>
              <a:ext cx="2977080" cy="137424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775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24&quot;&gt;&lt;/object&gt;&lt;object type=&quot;2&quot; unique_id=&quot;10025&quot;&gt;&lt;object type=&quot;3&quot; unique_id=&quot;10026&quot;&gt;&lt;property id=&quot;20148&quot; value=&quot;5&quot;/&gt;&lt;property id=&quot;20300&quot; value=&quot;Slide 1&quot;/&gt;&lt;property id=&quot;20307&quot; value=&quot;257&quot;/&gt;&lt;/object&gt;&lt;object type=&quot;3&quot; unique_id=&quot;10027&quot;&gt;&lt;property id=&quot;20148&quot; value=&quot;5&quot;/&gt;&lt;property id=&quot;20300&quot; value=&quot;Slide 2&quot;/&gt;&lt;property id=&quot;20307&quot; value=&quot;258&quot;/&gt;&lt;/object&gt;&lt;object type=&quot;3&quot; unique_id=&quot;10028&quot;&gt;&lt;property id=&quot;20148&quot; value=&quot;5&quot;/&gt;&lt;property id=&quot;20300&quot; value=&quot;Slide 3&quot;/&gt;&lt;property id=&quot;20307&quot; value=&quot;259&quot;/&gt;&lt;/object&gt;&lt;object type=&quot;3&quot; unique_id=&quot;10029&quot;&gt;&lt;property id=&quot;20148&quot; value=&quot;5&quot;/&gt;&lt;property id=&quot;20300&quot; value=&quot;Slide 5&quot;/&gt;&lt;property id=&quot;20307&quot; value=&quot;260&quot;/&gt;&lt;/object&gt;&lt;object type=&quot;3&quot; unique_id=&quot;10031&quot;&gt;&lt;property id=&quot;20148&quot; value=&quot;5&quot;/&gt;&lt;property id=&quot;20300&quot; value=&quot;Slide 7&quot;/&gt;&lt;property id=&quot;20307&quot; value=&quot;262&quot;/&gt;&lt;/object&gt;&lt;object type=&quot;3&quot; unique_id=&quot;10032&quot;&gt;&lt;property id=&quot;20148&quot; value=&quot;5&quot;/&gt;&lt;property id=&quot;20300&quot; value=&quot;Slide 8&quot;/&gt;&lt;property id=&quot;20307&quot; value=&quot;263&quot;/&gt;&lt;/object&gt;&lt;object type=&quot;3&quot; unique_id=&quot;10033&quot;&gt;&lt;property id=&quot;20148&quot; value=&quot;5&quot;/&gt;&lt;property id=&quot;20300&quot; value=&quot;Slide 9&quot;/&gt;&lt;property id=&quot;20307&quot; value=&quot;264&quot;/&gt;&lt;/object&gt;&lt;object type=&quot;3&quot; unique_id=&quot;10034&quot;&gt;&lt;property id=&quot;20148&quot; value=&quot;5&quot;/&gt;&lt;property id=&quot;20300&quot; value=&quot;Slide 10&quot;/&gt;&lt;property id=&quot;20307&quot; value=&quot;265&quot;/&gt;&lt;/object&gt;&lt;object type=&quot;3&quot; unique_id=&quot;10035&quot;&gt;&lt;property id=&quot;20148&quot; value=&quot;5&quot;/&gt;&lt;property id=&quot;20300&quot; value=&quot;Slide 11&quot;/&gt;&lt;property id=&quot;20307&quot; value=&quot;266&quot;/&gt;&lt;/object&gt;&lt;object type=&quot;3&quot; unique_id=&quot;10036&quot;&gt;&lt;property id=&quot;20148&quot; value=&quot;5&quot;/&gt;&lt;property id=&quot;20300&quot; value=&quot;Slide 12&quot;/&gt;&lt;property id=&quot;20307&quot; value=&quot;267&quot;/&gt;&lt;/object&gt;&lt;object type=&quot;3&quot; unique_id=&quot;10037&quot;&gt;&lt;property id=&quot;20148&quot; value=&quot;5&quot;/&gt;&lt;property id=&quot;20300&quot; value=&quot;Slide 13&quot;/&gt;&lt;property id=&quot;20307&quot; value=&quot;268&quot;/&gt;&lt;/object&gt;&lt;object type=&quot;3&quot; unique_id=&quot;10038&quot;&gt;&lt;property id=&quot;20148&quot; value=&quot;5&quot;/&gt;&lt;property id=&quot;20300&quot; value=&quot;Slide 14&quot;/&gt;&lt;property id=&quot;20307&quot; value=&quot;269&quot;/&gt;&lt;/object&gt;&lt;object type=&quot;3&quot; unique_id=&quot;10039&quot;&gt;&lt;property id=&quot;20148&quot; value=&quot;5&quot;/&gt;&lt;property id=&quot;20300&quot; value=&quot;Slide 15&quot;/&gt;&lt;property id=&quot;20307&quot; value=&quot;270&quot;/&gt;&lt;/object&gt;&lt;object type=&quot;3&quot; unique_id=&quot;10040&quot;&gt;&lt;property id=&quot;20148&quot; value=&quot;5&quot;/&gt;&lt;property id=&quot;20300&quot; value=&quot;Slide 16&quot;/&gt;&lt;property id=&quot;20307&quot; value=&quot;271&quot;/&gt;&lt;/object&gt;&lt;object type=&quot;3&quot; unique_id=&quot;10041&quot;&gt;&lt;property id=&quot;20148&quot; value=&quot;5&quot;/&gt;&lt;property id=&quot;20300&quot; value=&quot;Slide 17 - &amp;quot;1. Muốn khởi động phần mềm Word em sẽ:&amp;quot;&quot;/&gt;&lt;property id=&quot;20307&quot; value=&quot;272&quot;/&gt;&lt;/object&gt;&lt;object type=&quot;3&quot; unique_id=&quot;10042&quot;&gt;&lt;property id=&quot;20148&quot; value=&quot;5&quot;/&gt;&lt;property id=&quot;20300&quot; value=&quot;Slide 18 - &amp;quot;1. Trong phần mềm soạn thảo Word em hãy chọn dạng đúng của con trỏ soạn thảo:&amp;quot;&quot;/&gt;&lt;property id=&quot;20307&quot; value=&quot;273&quot;/&gt;&lt;/object&gt;&lt;object type=&quot;3&quot; unique_id=&quot;10043&quot;&gt;&lt;property id=&quot;20148&quot; value=&quot;5&quot;/&gt;&lt;property id=&quot;20300&quot; value=&quot;Slide 19 - &amp;quot;1. Trong văn bản nếu muốn kết thúc 1 đoạn và bắt đầu đoạn văn mới em nhấn phím nào?&amp;quot;&quot;/&gt;&lt;property id=&quot;20307&quot; value=&quot;274&quot;/&gt;&lt;/object&gt;&lt;object type=&quot;3&quot; unique_id=&quot;10044&quot;&gt;&lt;property id=&quot;20148&quot; value=&quot;5&quot;/&gt;&lt;property id=&quot;20300&quot; value=&quot;Slide 20&quot;/&gt;&lt;property id=&quot;20307&quot; value=&quot;275&quot;/&gt;&lt;/object&gt;&lt;object type=&quot;3&quot; unique_id=&quot;10045&quot;&gt;&lt;property id=&quot;20148&quot; value=&quot;5&quot;/&gt;&lt;property id=&quot;20300&quot; value=&quot;Slide 21&quot;/&gt;&lt;property id=&quot;20307&quot; value=&quot;276&quot;/&gt;&lt;/object&gt;&lt;object type=&quot;3&quot; unique_id=&quot;10178&quot;&gt;&lt;property id=&quot;20148&quot; value=&quot;5&quot;/&gt;&lt;property id=&quot;20300&quot; value=&quot;Slide 6&quot;/&gt;&lt;property id=&quot;20307&quot; value=&quot;277&quot;/&gt;&lt;/object&gt;&lt;object type=&quot;3&quot; unique_id=&quot;10223&quot;&gt;&lt;property id=&quot;20148&quot; value=&quot;5&quot;/&gt;&lt;property id=&quot;20300&quot; value=&quot;Slide 4&quot;/&gt;&lt;property id=&quot;20307&quot; value=&quot;27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551</Words>
  <Application>Microsoft Office PowerPoint</Application>
  <PresentationFormat>On-screen Show (4:3)</PresentationFormat>
  <Paragraphs>117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DiuVT</dc:creator>
  <cp:lastModifiedBy>pc</cp:lastModifiedBy>
  <cp:revision>61</cp:revision>
  <dcterms:created xsi:type="dcterms:W3CDTF">2015-12-10T04:01:00Z</dcterms:created>
  <dcterms:modified xsi:type="dcterms:W3CDTF">2017-10-02T11:30:31Z</dcterms:modified>
</cp:coreProperties>
</file>